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98" r:id="rId7"/>
    <p:sldId id="262" r:id="rId8"/>
    <p:sldId id="263" r:id="rId9"/>
    <p:sldId id="271" r:id="rId10"/>
    <p:sldId id="272" r:id="rId11"/>
    <p:sldId id="273" r:id="rId12"/>
    <p:sldId id="274" r:id="rId13"/>
    <p:sldId id="275" r:id="rId14"/>
    <p:sldId id="294" r:id="rId15"/>
    <p:sldId id="295" r:id="rId16"/>
    <p:sldId id="283" r:id="rId17"/>
    <p:sldId id="276" r:id="rId18"/>
    <p:sldId id="296" r:id="rId19"/>
    <p:sldId id="285" r:id="rId20"/>
    <p:sldId id="277" r:id="rId21"/>
    <p:sldId id="278" r:id="rId22"/>
    <p:sldId id="279" r:id="rId23"/>
    <p:sldId id="280" r:id="rId24"/>
    <p:sldId id="281" r:id="rId25"/>
    <p:sldId id="288" r:id="rId26"/>
    <p:sldId id="290" r:id="rId27"/>
    <p:sldId id="289" r:id="rId28"/>
    <p:sldId id="297" r:id="rId29"/>
    <p:sldId id="293" r:id="rId30"/>
  </p:sldIdLst>
  <p:sldSz cx="12192000" cy="6858000"/>
  <p:notesSz cx="6858000" cy="9144000"/>
  <p:embeddedFontLst>
    <p:embeddedFont>
      <p:font typeface="Lora" pitchFamily="2" charset="0"/>
      <p:regular r:id="rId32"/>
      <p:bold r:id="rId33"/>
      <p:italic r:id="rId34"/>
      <p:boldItalic r:id="rId35"/>
    </p:embeddedFont>
    <p:embeddedFont>
      <p:font typeface="Quattrocento Sans" panose="020B0502050000020003" pitchFamily="34" charset="0"/>
      <p:regular r:id="rId36"/>
      <p:bold r:id="rId37"/>
      <p:italic r:id="rId38"/>
      <p:boldItalic r:id="rId39"/>
    </p:embeddedFont>
    <p:embeddedFont>
      <p:font typeface="Teko" panose="020B060402020202020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gryWoUMHH+xzh4L75EWLHwczrD5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99CC"/>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1" autoAdjust="0"/>
    <p:restoredTop sz="94660"/>
  </p:normalViewPr>
  <p:slideViewPr>
    <p:cSldViewPr snapToGrid="0">
      <p:cViewPr varScale="1">
        <p:scale>
          <a:sx n="83" d="100"/>
          <a:sy n="83" d="100"/>
        </p:scale>
        <p:origin x="370" y="45"/>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56"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 Id="rId54"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6341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5956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9" name="Google Shape;72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5" name="Google Shape;64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5" name="Google Shape;64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652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5" name="Google Shape;85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9" name="Google Shape;66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3" name="Google Shape;69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3" name="Google Shape;89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6" name="Google Shape;92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7" name="Google Shape;90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6" name="Google Shape;92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9901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6" name="Google Shape;103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t>3</a:t>
            </a:fld>
            <a:endParaRPr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1069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1"/>
        <p:cNvGrpSpPr/>
        <p:nvPr/>
      </p:nvGrpSpPr>
      <p:grpSpPr>
        <a:xfrm>
          <a:off x="0" y="0"/>
          <a:ext cx="0" cy="0"/>
          <a:chOff x="0" y="0"/>
          <a:chExt cx="0" cy="0"/>
        </a:xfrm>
      </p:grpSpPr>
      <p:sp>
        <p:nvSpPr>
          <p:cNvPr id="262" name="Google Shape;262;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64" name="Google Shape;264;p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65" name="Google Shape;265;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6" name="Google Shape;266;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7" name="Google Shape;267;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68"/>
        <p:cNvGrpSpPr/>
        <p:nvPr/>
      </p:nvGrpSpPr>
      <p:grpSpPr>
        <a:xfrm>
          <a:off x="0" y="0"/>
          <a:ext cx="0" cy="0"/>
          <a:chOff x="0" y="0"/>
          <a:chExt cx="0" cy="0"/>
        </a:xfrm>
      </p:grpSpPr>
      <p:sp>
        <p:nvSpPr>
          <p:cNvPr id="269" name="Google Shape;269;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0" name="Google Shape;270;p50"/>
          <p:cNvSpPr>
            <a:spLocks noGrp="1"/>
          </p:cNvSpPr>
          <p:nvPr>
            <p:ph type="pic" idx="2"/>
          </p:nvPr>
        </p:nvSpPr>
        <p:spPr>
          <a:xfrm>
            <a:off x="5183188" y="987425"/>
            <a:ext cx="6172200" cy="4873625"/>
          </a:xfrm>
          <a:prstGeom prst="rect">
            <a:avLst/>
          </a:prstGeom>
          <a:noFill/>
          <a:ln>
            <a:noFill/>
          </a:ln>
        </p:spPr>
      </p:sp>
      <p:sp>
        <p:nvSpPr>
          <p:cNvPr id="271" name="Google Shape;271;p5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2" name="Google Shape;27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3" name="Google Shape;27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4" name="Google Shape;27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5"/>
        <p:cNvGrpSpPr/>
        <p:nvPr/>
      </p:nvGrpSpPr>
      <p:grpSpPr>
        <a:xfrm>
          <a:off x="0" y="0"/>
          <a:ext cx="0" cy="0"/>
          <a:chOff x="0" y="0"/>
          <a:chExt cx="0" cy="0"/>
        </a:xfrm>
      </p:grpSpPr>
      <p:sp>
        <p:nvSpPr>
          <p:cNvPr id="276" name="Google Shape;276;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7" name="Google Shape;277;p5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8" name="Google Shape;278;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9" name="Google Shape;279;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0" name="Google Shape;280;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81"/>
        <p:cNvGrpSpPr/>
        <p:nvPr/>
      </p:nvGrpSpPr>
      <p:grpSpPr>
        <a:xfrm>
          <a:off x="0" y="0"/>
          <a:ext cx="0" cy="0"/>
          <a:chOff x="0" y="0"/>
          <a:chExt cx="0" cy="0"/>
        </a:xfrm>
      </p:grpSpPr>
      <p:sp>
        <p:nvSpPr>
          <p:cNvPr id="282" name="Google Shape;282;p5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3" name="Google Shape;283;p5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6" name="Google Shape;286;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21"/>
        <p:cNvGrpSpPr/>
        <p:nvPr/>
      </p:nvGrpSpPr>
      <p:grpSpPr>
        <a:xfrm>
          <a:off x="0" y="0"/>
          <a:ext cx="0" cy="0"/>
          <a:chOff x="0" y="0"/>
          <a:chExt cx="0" cy="0"/>
        </a:xfrm>
      </p:grpSpPr>
      <p:sp>
        <p:nvSpPr>
          <p:cNvPr id="22" name="Google Shape;22;p41"/>
          <p:cNvSpPr>
            <a:spLocks noGrp="1"/>
          </p:cNvSpPr>
          <p:nvPr>
            <p:ph type="pic" idx="2"/>
          </p:nvPr>
        </p:nvSpPr>
        <p:spPr>
          <a:xfrm>
            <a:off x="328399" y="2204789"/>
            <a:ext cx="2053232" cy="1662195"/>
          </a:xfrm>
          <a:prstGeom prst="rect">
            <a:avLst/>
          </a:prstGeom>
          <a:noFill/>
          <a:ln>
            <a:noFill/>
          </a:ln>
        </p:spPr>
      </p:sp>
      <p:sp>
        <p:nvSpPr>
          <p:cNvPr id="23" name="Google Shape;23;p41"/>
          <p:cNvSpPr>
            <a:spLocks noGrp="1"/>
          </p:cNvSpPr>
          <p:nvPr>
            <p:ph type="pic" idx="3"/>
          </p:nvPr>
        </p:nvSpPr>
        <p:spPr>
          <a:xfrm>
            <a:off x="2698895" y="2211836"/>
            <a:ext cx="2053231" cy="1662195"/>
          </a:xfrm>
          <a:prstGeom prst="rect">
            <a:avLst/>
          </a:prstGeom>
          <a:noFill/>
          <a:ln>
            <a:noFill/>
          </a:ln>
        </p:spPr>
      </p:sp>
      <p:sp>
        <p:nvSpPr>
          <p:cNvPr id="24" name="Google Shape;24;p41"/>
          <p:cNvSpPr>
            <a:spLocks noGrp="1"/>
          </p:cNvSpPr>
          <p:nvPr>
            <p:ph type="pic" idx="4"/>
          </p:nvPr>
        </p:nvSpPr>
        <p:spPr>
          <a:xfrm>
            <a:off x="5069389" y="2139888"/>
            <a:ext cx="2053231" cy="1662195"/>
          </a:xfrm>
          <a:prstGeom prst="rect">
            <a:avLst/>
          </a:prstGeom>
          <a:noFill/>
          <a:ln>
            <a:noFill/>
          </a:ln>
        </p:spPr>
      </p:sp>
      <p:sp>
        <p:nvSpPr>
          <p:cNvPr id="25" name="Google Shape;25;p41"/>
          <p:cNvSpPr>
            <a:spLocks noGrp="1"/>
          </p:cNvSpPr>
          <p:nvPr>
            <p:ph type="pic" idx="5"/>
          </p:nvPr>
        </p:nvSpPr>
        <p:spPr>
          <a:xfrm>
            <a:off x="7439881" y="2176535"/>
            <a:ext cx="2053231" cy="1662195"/>
          </a:xfrm>
          <a:prstGeom prst="rect">
            <a:avLst/>
          </a:prstGeom>
          <a:noFill/>
          <a:ln>
            <a:noFill/>
          </a:ln>
        </p:spPr>
      </p:sp>
      <p:sp>
        <p:nvSpPr>
          <p:cNvPr id="26" name="Google Shape;26;p41"/>
          <p:cNvSpPr>
            <a:spLocks noGrp="1"/>
          </p:cNvSpPr>
          <p:nvPr>
            <p:ph type="pic" idx="6"/>
          </p:nvPr>
        </p:nvSpPr>
        <p:spPr>
          <a:xfrm>
            <a:off x="9810369" y="2139888"/>
            <a:ext cx="2053232" cy="1662195"/>
          </a:xfrm>
          <a:prstGeom prst="rect">
            <a:avLst/>
          </a:prstGeom>
          <a:noFill/>
          <a:ln>
            <a:noFill/>
          </a:ln>
        </p:spPr>
      </p:sp>
      <p:sp>
        <p:nvSpPr>
          <p:cNvPr id="27" name="Google Shape;27;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0" name="Google Shape;30;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1"/>
          <p:cNvSpPr txBox="1">
            <a:spLocks noGrp="1"/>
          </p:cNvSpPr>
          <p:nvPr>
            <p:ph type="body" idx="1"/>
          </p:nvPr>
        </p:nvSpPr>
        <p:spPr>
          <a:xfrm>
            <a:off x="329184" y="4242815"/>
            <a:ext cx="2057400" cy="73152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2000"/>
              <a:buNone/>
              <a:defRPr sz="2000" b="0">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41"/>
          <p:cNvSpPr txBox="1">
            <a:spLocks noGrp="1"/>
          </p:cNvSpPr>
          <p:nvPr>
            <p:ph type="body" idx="7"/>
          </p:nvPr>
        </p:nvSpPr>
        <p:spPr>
          <a:xfrm>
            <a:off x="329184" y="4782312"/>
            <a:ext cx="2057400" cy="644525"/>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2000"/>
              <a:buNone/>
              <a:defRPr sz="2000" b="0">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41"/>
          <p:cNvSpPr txBox="1">
            <a:spLocks noGrp="1"/>
          </p:cNvSpPr>
          <p:nvPr>
            <p:ph type="body" idx="8"/>
          </p:nvPr>
        </p:nvSpPr>
        <p:spPr>
          <a:xfrm>
            <a:off x="9810369" y="4242815"/>
            <a:ext cx="2057400" cy="73152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2000"/>
              <a:buNone/>
              <a:defRPr sz="2000" b="0">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1"/>
          <p:cNvSpPr txBox="1">
            <a:spLocks noGrp="1"/>
          </p:cNvSpPr>
          <p:nvPr>
            <p:ph type="body" idx="9"/>
          </p:nvPr>
        </p:nvSpPr>
        <p:spPr>
          <a:xfrm>
            <a:off x="9810369" y="4782312"/>
            <a:ext cx="2057400" cy="644525"/>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2000"/>
              <a:buNone/>
              <a:defRPr sz="2000" b="0">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41"/>
          <p:cNvSpPr txBox="1">
            <a:spLocks noGrp="1"/>
          </p:cNvSpPr>
          <p:nvPr>
            <p:ph type="body" idx="13"/>
          </p:nvPr>
        </p:nvSpPr>
        <p:spPr>
          <a:xfrm>
            <a:off x="7439880" y="4242815"/>
            <a:ext cx="2057400" cy="73152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2000"/>
              <a:buNone/>
              <a:defRPr sz="2000" b="0">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41"/>
          <p:cNvSpPr txBox="1">
            <a:spLocks noGrp="1"/>
          </p:cNvSpPr>
          <p:nvPr>
            <p:ph type="body" idx="14"/>
          </p:nvPr>
        </p:nvSpPr>
        <p:spPr>
          <a:xfrm>
            <a:off x="7439880" y="4782312"/>
            <a:ext cx="2057400" cy="644525"/>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2000"/>
              <a:buNone/>
              <a:defRPr sz="2000" b="0">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1"/>
          <p:cNvSpPr txBox="1">
            <a:spLocks noGrp="1"/>
          </p:cNvSpPr>
          <p:nvPr>
            <p:ph type="body" idx="15"/>
          </p:nvPr>
        </p:nvSpPr>
        <p:spPr>
          <a:xfrm>
            <a:off x="5065219" y="4242815"/>
            <a:ext cx="2057400" cy="73152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2000"/>
              <a:buNone/>
              <a:defRPr sz="2000" b="0">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1"/>
          <p:cNvSpPr txBox="1">
            <a:spLocks noGrp="1"/>
          </p:cNvSpPr>
          <p:nvPr>
            <p:ph type="body" idx="16"/>
          </p:nvPr>
        </p:nvSpPr>
        <p:spPr>
          <a:xfrm>
            <a:off x="5065219" y="4782312"/>
            <a:ext cx="2057400" cy="644525"/>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2000"/>
              <a:buNone/>
              <a:defRPr sz="2000" b="0">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41"/>
          <p:cNvSpPr txBox="1">
            <a:spLocks noGrp="1"/>
          </p:cNvSpPr>
          <p:nvPr>
            <p:ph type="body" idx="17"/>
          </p:nvPr>
        </p:nvSpPr>
        <p:spPr>
          <a:xfrm>
            <a:off x="2703847" y="4242815"/>
            <a:ext cx="2057400" cy="73152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2000"/>
              <a:buNone/>
              <a:defRPr sz="2000" b="0">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41"/>
          <p:cNvSpPr txBox="1">
            <a:spLocks noGrp="1"/>
          </p:cNvSpPr>
          <p:nvPr>
            <p:ph type="body" idx="18"/>
          </p:nvPr>
        </p:nvSpPr>
        <p:spPr>
          <a:xfrm>
            <a:off x="2703847" y="4782312"/>
            <a:ext cx="2057400" cy="644525"/>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2000"/>
              <a:buNone/>
              <a:defRPr sz="2000" b="0">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1"/>
        <p:cNvGrpSpPr/>
        <p:nvPr/>
      </p:nvGrpSpPr>
      <p:grpSpPr>
        <a:xfrm>
          <a:off x="0" y="0"/>
          <a:ext cx="0" cy="0"/>
          <a:chOff x="0" y="0"/>
          <a:chExt cx="0" cy="0"/>
        </a:xfrm>
      </p:grpSpPr>
      <p:sp>
        <p:nvSpPr>
          <p:cNvPr id="42" name="Google Shape;42;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47"/>
        <p:cNvGrpSpPr/>
        <p:nvPr/>
      </p:nvGrpSpPr>
      <p:grpSpPr>
        <a:xfrm>
          <a:off x="0" y="0"/>
          <a:ext cx="0" cy="0"/>
          <a:chOff x="0" y="0"/>
          <a:chExt cx="0" cy="0"/>
        </a:xfrm>
      </p:grpSpPr>
      <p:pic>
        <p:nvPicPr>
          <p:cNvPr id="48" name="Google Shape;48;p43" descr="A picture containing indoor, shower, tiled, bath&#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9" name="Google Shape;49;p43"/>
          <p:cNvSpPr/>
          <p:nvPr/>
        </p:nvSpPr>
        <p:spPr>
          <a:xfrm>
            <a:off x="11383330" y="561352"/>
            <a:ext cx="808671" cy="1049274"/>
          </a:xfrm>
          <a:custGeom>
            <a:avLst/>
            <a:gdLst/>
            <a:ahLst/>
            <a:cxnLst/>
            <a:rect l="l" t="t" r="r" b="b"/>
            <a:pathLst>
              <a:path w="808671" h="1049274" extrusionOk="0">
                <a:moveTo>
                  <a:pt x="605791" y="0"/>
                </a:moveTo>
                <a:lnTo>
                  <a:pt x="808671" y="351348"/>
                </a:lnTo>
                <a:lnTo>
                  <a:pt x="808671" y="1049274"/>
                </a:lnTo>
                <a:lnTo>
                  <a:pt x="0" y="1049274"/>
                </a:lnTo>
                <a:close/>
              </a:path>
            </a:pathLst>
          </a:custGeom>
          <a:solidFill>
            <a:srgbClr val="3B49C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50;p43"/>
          <p:cNvSpPr/>
          <p:nvPr/>
        </p:nvSpPr>
        <p:spPr>
          <a:xfrm>
            <a:off x="11419188" y="2596464"/>
            <a:ext cx="789811" cy="1020509"/>
          </a:xfrm>
          <a:custGeom>
            <a:avLst/>
            <a:gdLst/>
            <a:ahLst/>
            <a:cxnLst/>
            <a:rect l="l" t="t" r="r" b="b"/>
            <a:pathLst>
              <a:path w="789811" h="1020509" extrusionOk="0">
                <a:moveTo>
                  <a:pt x="510253" y="0"/>
                </a:moveTo>
                <a:cubicBezTo>
                  <a:pt x="580704" y="0"/>
                  <a:pt x="647820" y="14278"/>
                  <a:pt x="708866" y="40099"/>
                </a:cubicBezTo>
                <a:lnTo>
                  <a:pt x="789811" y="84034"/>
                </a:lnTo>
                <a:lnTo>
                  <a:pt x="789811" y="936475"/>
                </a:lnTo>
                <a:lnTo>
                  <a:pt x="708866" y="980411"/>
                </a:lnTo>
                <a:cubicBezTo>
                  <a:pt x="647820" y="1006231"/>
                  <a:pt x="580704" y="1020509"/>
                  <a:pt x="510253" y="1020509"/>
                </a:cubicBezTo>
                <a:cubicBezTo>
                  <a:pt x="228448" y="1020509"/>
                  <a:pt x="0" y="792060"/>
                  <a:pt x="0" y="510254"/>
                </a:cubicBezTo>
                <a:cubicBezTo>
                  <a:pt x="0" y="228449"/>
                  <a:pt x="228448" y="0"/>
                  <a:pt x="510253" y="0"/>
                </a:cubicBezTo>
                <a:close/>
              </a:path>
            </a:pathLst>
          </a:custGeom>
          <a:solidFill>
            <a:srgbClr val="3B49C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51;p43"/>
          <p:cNvSpPr/>
          <p:nvPr/>
        </p:nvSpPr>
        <p:spPr>
          <a:xfrm>
            <a:off x="477745" y="5095722"/>
            <a:ext cx="1034515" cy="1034515"/>
          </a:xfrm>
          <a:custGeom>
            <a:avLst/>
            <a:gdLst/>
            <a:ahLst/>
            <a:cxnLst/>
            <a:rect l="l" t="t" r="r" b="b"/>
            <a:pathLst>
              <a:path w="1034515" h="1034515" extrusionOk="0">
                <a:moveTo>
                  <a:pt x="0" y="0"/>
                </a:moveTo>
                <a:lnTo>
                  <a:pt x="1034516" y="0"/>
                </a:lnTo>
                <a:lnTo>
                  <a:pt x="1034516" y="1034516"/>
                </a:lnTo>
                <a:lnTo>
                  <a:pt x="0" y="1034516"/>
                </a:ln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43"/>
          <p:cNvSpPr/>
          <p:nvPr/>
        </p:nvSpPr>
        <p:spPr>
          <a:xfrm>
            <a:off x="595761" y="5007210"/>
            <a:ext cx="1034515" cy="1034515"/>
          </a:xfrm>
          <a:custGeom>
            <a:avLst/>
            <a:gdLst/>
            <a:ahLst/>
            <a:cxnLst/>
            <a:rect l="l" t="t" r="r" b="b"/>
            <a:pathLst>
              <a:path w="1034515" h="1034515" extrusionOk="0">
                <a:moveTo>
                  <a:pt x="0" y="0"/>
                </a:moveTo>
                <a:lnTo>
                  <a:pt x="1034516" y="0"/>
                </a:lnTo>
                <a:lnTo>
                  <a:pt x="1034516" y="1034516"/>
                </a:lnTo>
                <a:lnTo>
                  <a:pt x="0" y="1034516"/>
                </a:lnTo>
                <a:close/>
              </a:path>
            </a:pathLst>
          </a:custGeom>
          <a:solidFill>
            <a:srgbClr val="92D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3" name="Google Shape;53;p43"/>
          <p:cNvPicPr preferRelativeResize="0"/>
          <p:nvPr/>
        </p:nvPicPr>
        <p:blipFill rotWithShape="1">
          <a:blip r:embed="rId3">
            <a:alphaModFix/>
          </a:blip>
          <a:srcRect/>
          <a:stretch/>
        </p:blipFill>
        <p:spPr>
          <a:xfrm>
            <a:off x="10795641" y="3185059"/>
            <a:ext cx="1018452" cy="1195574"/>
          </a:xfrm>
          <a:prstGeom prst="rect">
            <a:avLst/>
          </a:prstGeom>
          <a:noFill/>
          <a:ln>
            <a:noFill/>
          </a:ln>
        </p:spPr>
      </p:pic>
      <p:sp>
        <p:nvSpPr>
          <p:cNvPr id="54" name="Google Shape;54;p43"/>
          <p:cNvSpPr/>
          <p:nvPr/>
        </p:nvSpPr>
        <p:spPr>
          <a:xfrm>
            <a:off x="2296223" y="85724"/>
            <a:ext cx="1020508" cy="1020502"/>
          </a:xfrm>
          <a:custGeom>
            <a:avLst/>
            <a:gdLst/>
            <a:ahLst/>
            <a:cxnLst/>
            <a:rect l="l" t="t" r="r" b="b"/>
            <a:pathLst>
              <a:path w="1020508" h="1020502" extrusionOk="0">
                <a:moveTo>
                  <a:pt x="1020509" y="510251"/>
                </a:moveTo>
                <a:cubicBezTo>
                  <a:pt x="1020509" y="792055"/>
                  <a:pt x="792060" y="1020502"/>
                  <a:pt x="510254" y="1020502"/>
                </a:cubicBezTo>
                <a:cubicBezTo>
                  <a:pt x="228449" y="1020502"/>
                  <a:pt x="0" y="792055"/>
                  <a:pt x="0" y="510251"/>
                </a:cubicBezTo>
                <a:cubicBezTo>
                  <a:pt x="0" y="228447"/>
                  <a:pt x="228449" y="0"/>
                  <a:pt x="510254" y="0"/>
                </a:cubicBezTo>
                <a:cubicBezTo>
                  <a:pt x="792060" y="0"/>
                  <a:pt x="1020509" y="228447"/>
                  <a:pt x="1020509" y="510251"/>
                </a:cubicBezTo>
                <a:close/>
              </a:path>
            </a:pathLst>
          </a:custGeom>
          <a:solidFill>
            <a:srgbClr val="4452C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55;p43"/>
          <p:cNvSpPr/>
          <p:nvPr/>
        </p:nvSpPr>
        <p:spPr>
          <a:xfrm>
            <a:off x="2410523" y="0"/>
            <a:ext cx="1020508" cy="1020502"/>
          </a:xfrm>
          <a:custGeom>
            <a:avLst/>
            <a:gdLst/>
            <a:ahLst/>
            <a:cxnLst/>
            <a:rect l="l" t="t" r="r" b="b"/>
            <a:pathLst>
              <a:path w="1020508" h="1020502" extrusionOk="0">
                <a:moveTo>
                  <a:pt x="1020509" y="510251"/>
                </a:moveTo>
                <a:cubicBezTo>
                  <a:pt x="1020509" y="792055"/>
                  <a:pt x="792060" y="1020502"/>
                  <a:pt x="510254" y="1020502"/>
                </a:cubicBezTo>
                <a:cubicBezTo>
                  <a:pt x="228449" y="1020502"/>
                  <a:pt x="0" y="792055"/>
                  <a:pt x="0" y="510251"/>
                </a:cubicBezTo>
                <a:cubicBezTo>
                  <a:pt x="0" y="228447"/>
                  <a:pt x="228449" y="0"/>
                  <a:pt x="510254" y="0"/>
                </a:cubicBezTo>
                <a:cubicBezTo>
                  <a:pt x="792060" y="0"/>
                  <a:pt x="1020509" y="228447"/>
                  <a:pt x="1020509" y="510251"/>
                </a:cubicBezTo>
                <a:close/>
              </a:path>
            </a:pathLst>
          </a:custGeom>
          <a:solidFill>
            <a:srgbClr val="FF66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6" name="Google Shape;56;p43"/>
          <p:cNvPicPr preferRelativeResize="0"/>
          <p:nvPr/>
        </p:nvPicPr>
        <p:blipFill rotWithShape="1">
          <a:blip r:embed="rId4">
            <a:alphaModFix/>
          </a:blip>
          <a:srcRect/>
          <a:stretch/>
        </p:blipFill>
        <p:spPr>
          <a:xfrm>
            <a:off x="5978030" y="5530719"/>
            <a:ext cx="514350" cy="514350"/>
          </a:xfrm>
          <a:prstGeom prst="rect">
            <a:avLst/>
          </a:prstGeom>
          <a:noFill/>
          <a:ln>
            <a:noFill/>
          </a:ln>
        </p:spPr>
      </p:pic>
      <p:sp>
        <p:nvSpPr>
          <p:cNvPr id="57" name="Google Shape;57;p43"/>
          <p:cNvSpPr/>
          <p:nvPr/>
        </p:nvSpPr>
        <p:spPr>
          <a:xfrm>
            <a:off x="10377717" y="5117256"/>
            <a:ext cx="1211675" cy="1049274"/>
          </a:xfrm>
          <a:custGeom>
            <a:avLst/>
            <a:gdLst/>
            <a:ahLst/>
            <a:cxnLst/>
            <a:rect l="l" t="t" r="r" b="b"/>
            <a:pathLst>
              <a:path w="1211675" h="1049274" extrusionOk="0">
                <a:moveTo>
                  <a:pt x="605790" y="0"/>
                </a:moveTo>
                <a:lnTo>
                  <a:pt x="0" y="1049274"/>
                </a:lnTo>
                <a:lnTo>
                  <a:pt x="1211675" y="1049274"/>
                </a:ln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 name="Google Shape;58;p43"/>
          <p:cNvSpPr/>
          <p:nvPr/>
        </p:nvSpPr>
        <p:spPr>
          <a:xfrm>
            <a:off x="10492017" y="5031531"/>
            <a:ext cx="1211675" cy="1049274"/>
          </a:xfrm>
          <a:custGeom>
            <a:avLst/>
            <a:gdLst/>
            <a:ahLst/>
            <a:cxnLst/>
            <a:rect l="l" t="t" r="r" b="b"/>
            <a:pathLst>
              <a:path w="1211675" h="1049274" extrusionOk="0">
                <a:moveTo>
                  <a:pt x="605790" y="0"/>
                </a:moveTo>
                <a:lnTo>
                  <a:pt x="0" y="1049274"/>
                </a:lnTo>
                <a:lnTo>
                  <a:pt x="1211675" y="1049274"/>
                </a:lnTo>
                <a:close/>
              </a:path>
            </a:pathLst>
          </a:custGeom>
          <a:solidFill>
            <a:srgbClr val="2FD4C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 name="Google Shape;59;p43"/>
          <p:cNvSpPr/>
          <p:nvPr/>
        </p:nvSpPr>
        <p:spPr>
          <a:xfrm>
            <a:off x="10615460" y="4982002"/>
            <a:ext cx="1211675" cy="1049369"/>
          </a:xfrm>
          <a:custGeom>
            <a:avLst/>
            <a:gdLst/>
            <a:ahLst/>
            <a:cxnLst/>
            <a:rect l="l" t="t" r="r" b="b"/>
            <a:pathLst>
              <a:path w="1211675" h="1049369" extrusionOk="0">
                <a:moveTo>
                  <a:pt x="605790" y="0"/>
                </a:moveTo>
                <a:lnTo>
                  <a:pt x="0" y="1049369"/>
                </a:lnTo>
                <a:lnTo>
                  <a:pt x="1211675" y="1049369"/>
                </a:lnTo>
                <a:close/>
              </a:path>
            </a:pathLst>
          </a:custGeom>
          <a:noFill/>
          <a:ln w="9525" cap="flat" cmpd="sng">
            <a:solidFill>
              <a:srgbClr val="8F96FC"/>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60;p43"/>
          <p:cNvSpPr/>
          <p:nvPr/>
        </p:nvSpPr>
        <p:spPr>
          <a:xfrm>
            <a:off x="76595" y="641920"/>
            <a:ext cx="1001934" cy="1001934"/>
          </a:xfrm>
          <a:custGeom>
            <a:avLst/>
            <a:gdLst/>
            <a:ahLst/>
            <a:cxnLst/>
            <a:rect l="l" t="t" r="r" b="b"/>
            <a:pathLst>
              <a:path w="1001934" h="1001934" extrusionOk="0">
                <a:moveTo>
                  <a:pt x="0" y="0"/>
                </a:moveTo>
                <a:lnTo>
                  <a:pt x="1001935" y="0"/>
                </a:lnTo>
                <a:lnTo>
                  <a:pt x="1001935" y="1001935"/>
                </a:lnTo>
                <a:lnTo>
                  <a:pt x="0" y="1001935"/>
                </a:lnTo>
                <a:close/>
              </a:path>
            </a:pathLst>
          </a:custGeom>
          <a:solidFill>
            <a:srgbClr val="92D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 name="Google Shape;61;p43"/>
          <p:cNvSpPr/>
          <p:nvPr/>
        </p:nvSpPr>
        <p:spPr>
          <a:xfrm>
            <a:off x="190895" y="556195"/>
            <a:ext cx="1001934" cy="1001934"/>
          </a:xfrm>
          <a:custGeom>
            <a:avLst/>
            <a:gdLst/>
            <a:ahLst/>
            <a:cxnLst/>
            <a:rect l="l" t="t" r="r" b="b"/>
            <a:pathLst>
              <a:path w="1001934" h="1001934" extrusionOk="0">
                <a:moveTo>
                  <a:pt x="0" y="0"/>
                </a:moveTo>
                <a:lnTo>
                  <a:pt x="1001935" y="0"/>
                </a:lnTo>
                <a:lnTo>
                  <a:pt x="1001935" y="1001935"/>
                </a:lnTo>
                <a:lnTo>
                  <a:pt x="0" y="1001935"/>
                </a:lnTo>
                <a:close/>
              </a:path>
            </a:pathLst>
          </a:custGeom>
          <a:solidFill>
            <a:srgbClr val="3B49C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 name="Google Shape;62;p43"/>
          <p:cNvSpPr/>
          <p:nvPr/>
        </p:nvSpPr>
        <p:spPr>
          <a:xfrm>
            <a:off x="314339" y="506665"/>
            <a:ext cx="1001934" cy="1001934"/>
          </a:xfrm>
          <a:custGeom>
            <a:avLst/>
            <a:gdLst/>
            <a:ahLst/>
            <a:cxnLst/>
            <a:rect l="l" t="t" r="r" b="b"/>
            <a:pathLst>
              <a:path w="1001934" h="1001934" extrusionOk="0">
                <a:moveTo>
                  <a:pt x="0" y="0"/>
                </a:moveTo>
                <a:lnTo>
                  <a:pt x="1001935" y="0"/>
                </a:lnTo>
                <a:lnTo>
                  <a:pt x="1001935" y="1001935"/>
                </a:lnTo>
                <a:lnTo>
                  <a:pt x="0" y="1001935"/>
                </a:lnTo>
                <a:close/>
              </a:path>
            </a:pathLst>
          </a:custGeom>
          <a:noFill/>
          <a:ln w="9525" cap="flat" cmpd="sng">
            <a:solidFill>
              <a:srgbClr val="8F96FC"/>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63;p43"/>
          <p:cNvSpPr/>
          <p:nvPr/>
        </p:nvSpPr>
        <p:spPr>
          <a:xfrm>
            <a:off x="695932" y="2105732"/>
            <a:ext cx="219836" cy="219836"/>
          </a:xfrm>
          <a:custGeom>
            <a:avLst/>
            <a:gdLst/>
            <a:ahLst/>
            <a:cxnLst/>
            <a:rect l="l" t="t" r="r" b="b"/>
            <a:pathLst>
              <a:path w="219836" h="219836" extrusionOk="0">
                <a:moveTo>
                  <a:pt x="219837" y="109918"/>
                </a:moveTo>
                <a:cubicBezTo>
                  <a:pt x="219837" y="170625"/>
                  <a:pt x="170625" y="219837"/>
                  <a:pt x="109919" y="219837"/>
                </a:cubicBezTo>
                <a:cubicBezTo>
                  <a:pt x="49212" y="219837"/>
                  <a:pt x="0" y="170625"/>
                  <a:pt x="0" y="109918"/>
                </a:cubicBezTo>
                <a:cubicBezTo>
                  <a:pt x="0" y="49212"/>
                  <a:pt x="49212" y="0"/>
                  <a:pt x="109919" y="0"/>
                </a:cubicBezTo>
                <a:cubicBezTo>
                  <a:pt x="170625" y="0"/>
                  <a:pt x="219837" y="49212"/>
                  <a:pt x="219837" y="109918"/>
                </a:cubicBezTo>
                <a:close/>
              </a:path>
            </a:pathLst>
          </a:custGeom>
          <a:solidFill>
            <a:srgbClr val="4452C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4" name="Google Shape;64;p43"/>
          <p:cNvPicPr preferRelativeResize="0"/>
          <p:nvPr/>
        </p:nvPicPr>
        <p:blipFill rotWithShape="1">
          <a:blip r:embed="rId4">
            <a:alphaModFix/>
          </a:blip>
          <a:srcRect/>
          <a:stretch/>
        </p:blipFill>
        <p:spPr>
          <a:xfrm>
            <a:off x="4126600" y="244728"/>
            <a:ext cx="514350" cy="514350"/>
          </a:xfrm>
          <a:prstGeom prst="rect">
            <a:avLst/>
          </a:prstGeom>
          <a:noFill/>
          <a:ln>
            <a:noFill/>
          </a:ln>
        </p:spPr>
      </p:pic>
      <p:pic>
        <p:nvPicPr>
          <p:cNvPr id="65" name="Google Shape;65;p43"/>
          <p:cNvPicPr preferRelativeResize="0"/>
          <p:nvPr/>
        </p:nvPicPr>
        <p:blipFill rotWithShape="1">
          <a:blip r:embed="rId5">
            <a:alphaModFix/>
          </a:blip>
          <a:srcRect/>
          <a:stretch/>
        </p:blipFill>
        <p:spPr>
          <a:xfrm>
            <a:off x="9572624" y="6176479"/>
            <a:ext cx="228600" cy="228600"/>
          </a:xfrm>
          <a:prstGeom prst="rect">
            <a:avLst/>
          </a:prstGeom>
          <a:noFill/>
          <a:ln>
            <a:noFill/>
          </a:ln>
        </p:spPr>
      </p:pic>
      <p:pic>
        <p:nvPicPr>
          <p:cNvPr id="66" name="Google Shape;66;p43"/>
          <p:cNvPicPr preferRelativeResize="0"/>
          <p:nvPr/>
        </p:nvPicPr>
        <p:blipFill rotWithShape="1">
          <a:blip r:embed="rId6">
            <a:alphaModFix/>
          </a:blip>
          <a:srcRect/>
          <a:stretch/>
        </p:blipFill>
        <p:spPr>
          <a:xfrm>
            <a:off x="8985156" y="1498767"/>
            <a:ext cx="219075" cy="219075"/>
          </a:xfrm>
          <a:prstGeom prst="rect">
            <a:avLst/>
          </a:prstGeom>
          <a:noFill/>
          <a:ln>
            <a:noFill/>
          </a:ln>
        </p:spPr>
      </p:pic>
      <p:pic>
        <p:nvPicPr>
          <p:cNvPr id="67" name="Google Shape;67;p43"/>
          <p:cNvPicPr preferRelativeResize="0"/>
          <p:nvPr/>
        </p:nvPicPr>
        <p:blipFill rotWithShape="1">
          <a:blip r:embed="rId5">
            <a:alphaModFix/>
          </a:blip>
          <a:srcRect/>
          <a:stretch/>
        </p:blipFill>
        <p:spPr>
          <a:xfrm>
            <a:off x="1514109" y="4350580"/>
            <a:ext cx="228600" cy="228600"/>
          </a:xfrm>
          <a:prstGeom prst="rect">
            <a:avLst/>
          </a:prstGeom>
          <a:noFill/>
          <a:ln>
            <a:noFill/>
          </a:ln>
        </p:spPr>
      </p:pic>
      <p:pic>
        <p:nvPicPr>
          <p:cNvPr id="68" name="Google Shape;68;p43"/>
          <p:cNvPicPr preferRelativeResize="0"/>
          <p:nvPr/>
        </p:nvPicPr>
        <p:blipFill rotWithShape="1">
          <a:blip r:embed="rId4">
            <a:alphaModFix/>
          </a:blip>
          <a:srcRect/>
          <a:stretch/>
        </p:blipFill>
        <p:spPr>
          <a:xfrm>
            <a:off x="10391818" y="1885523"/>
            <a:ext cx="514350" cy="514350"/>
          </a:xfrm>
          <a:prstGeom prst="rect">
            <a:avLst/>
          </a:prstGeom>
          <a:noFill/>
          <a:ln>
            <a:noFill/>
          </a:ln>
        </p:spPr>
      </p:pic>
      <p:grpSp>
        <p:nvGrpSpPr>
          <p:cNvPr id="69" name="Google Shape;69;p43"/>
          <p:cNvGrpSpPr/>
          <p:nvPr/>
        </p:nvGrpSpPr>
        <p:grpSpPr>
          <a:xfrm>
            <a:off x="1291441" y="27954"/>
            <a:ext cx="875251" cy="1026219"/>
            <a:chOff x="796521" y="0"/>
            <a:chExt cx="875251" cy="1026219"/>
          </a:xfrm>
        </p:grpSpPr>
        <p:sp>
          <p:nvSpPr>
            <p:cNvPr id="70" name="Google Shape;70;p43"/>
            <p:cNvSpPr/>
            <p:nvPr/>
          </p:nvSpPr>
          <p:spPr>
            <a:xfrm>
              <a:off x="796521" y="0"/>
              <a:ext cx="70866" cy="70865"/>
            </a:xfrm>
            <a:custGeom>
              <a:avLst/>
              <a:gdLst/>
              <a:ahLst/>
              <a:cxnLst/>
              <a:rect l="l" t="t" r="r" b="b"/>
              <a:pathLst>
                <a:path w="70866"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 name="Google Shape;71;p43"/>
            <p:cNvSpPr/>
            <p:nvPr/>
          </p:nvSpPr>
          <p:spPr>
            <a:xfrm>
              <a:off x="796521" y="129730"/>
              <a:ext cx="70866" cy="70865"/>
            </a:xfrm>
            <a:custGeom>
              <a:avLst/>
              <a:gdLst/>
              <a:ahLst/>
              <a:cxnLst/>
              <a:rect l="l" t="t" r="r" b="b"/>
              <a:pathLst>
                <a:path w="70866"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 name="Google Shape;72;p43"/>
            <p:cNvSpPr/>
            <p:nvPr/>
          </p:nvSpPr>
          <p:spPr>
            <a:xfrm>
              <a:off x="796521" y="275557"/>
              <a:ext cx="70866" cy="70865"/>
            </a:xfrm>
            <a:custGeom>
              <a:avLst/>
              <a:gdLst/>
              <a:ahLst/>
              <a:cxnLst/>
              <a:rect l="l" t="t" r="r" b="b"/>
              <a:pathLst>
                <a:path w="70866"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 name="Google Shape;73;p43"/>
            <p:cNvSpPr/>
            <p:nvPr/>
          </p:nvSpPr>
          <p:spPr>
            <a:xfrm>
              <a:off x="796521" y="405287"/>
              <a:ext cx="70866" cy="70865"/>
            </a:xfrm>
            <a:custGeom>
              <a:avLst/>
              <a:gdLst/>
              <a:ahLst/>
              <a:cxnLst/>
              <a:rect l="l" t="t" r="r" b="b"/>
              <a:pathLst>
                <a:path w="70866"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43"/>
            <p:cNvSpPr/>
            <p:nvPr/>
          </p:nvSpPr>
          <p:spPr>
            <a:xfrm>
              <a:off x="796521" y="535017"/>
              <a:ext cx="70866" cy="70865"/>
            </a:xfrm>
            <a:custGeom>
              <a:avLst/>
              <a:gdLst/>
              <a:ahLst/>
              <a:cxnLst/>
              <a:rect l="l" t="t" r="r" b="b"/>
              <a:pathLst>
                <a:path w="70866"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43"/>
            <p:cNvSpPr/>
            <p:nvPr/>
          </p:nvSpPr>
          <p:spPr>
            <a:xfrm>
              <a:off x="796521" y="664842"/>
              <a:ext cx="70866" cy="70865"/>
            </a:xfrm>
            <a:custGeom>
              <a:avLst/>
              <a:gdLst/>
              <a:ahLst/>
              <a:cxnLst/>
              <a:rect l="l" t="t" r="r" b="b"/>
              <a:pathLst>
                <a:path w="70866"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43"/>
            <p:cNvSpPr/>
            <p:nvPr/>
          </p:nvSpPr>
          <p:spPr>
            <a:xfrm>
              <a:off x="796521" y="810574"/>
              <a:ext cx="70866" cy="70865"/>
            </a:xfrm>
            <a:custGeom>
              <a:avLst/>
              <a:gdLst/>
              <a:ahLst/>
              <a:cxnLst/>
              <a:rect l="l" t="t" r="r" b="b"/>
              <a:pathLst>
                <a:path w="70866"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 name="Google Shape;77;p43"/>
            <p:cNvSpPr/>
            <p:nvPr/>
          </p:nvSpPr>
          <p:spPr>
            <a:xfrm>
              <a:off x="796521" y="940399"/>
              <a:ext cx="70866" cy="70865"/>
            </a:xfrm>
            <a:custGeom>
              <a:avLst/>
              <a:gdLst/>
              <a:ahLst/>
              <a:cxnLst/>
              <a:rect l="l" t="t" r="r" b="b"/>
              <a:pathLst>
                <a:path w="70866"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 name="Google Shape;78;p43"/>
            <p:cNvSpPr/>
            <p:nvPr/>
          </p:nvSpPr>
          <p:spPr>
            <a:xfrm>
              <a:off x="911773" y="2381"/>
              <a:ext cx="70866" cy="70865"/>
            </a:xfrm>
            <a:custGeom>
              <a:avLst/>
              <a:gdLst/>
              <a:ahLst/>
              <a:cxnLst/>
              <a:rect l="l" t="t" r="r" b="b"/>
              <a:pathLst>
                <a:path w="70866"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79;p43"/>
            <p:cNvSpPr/>
            <p:nvPr/>
          </p:nvSpPr>
          <p:spPr>
            <a:xfrm>
              <a:off x="911773" y="132206"/>
              <a:ext cx="70866" cy="70865"/>
            </a:xfrm>
            <a:custGeom>
              <a:avLst/>
              <a:gdLst/>
              <a:ahLst/>
              <a:cxnLst/>
              <a:rect l="l" t="t" r="r" b="b"/>
              <a:pathLst>
                <a:path w="70866"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 name="Google Shape;80;p43"/>
            <p:cNvSpPr/>
            <p:nvPr/>
          </p:nvSpPr>
          <p:spPr>
            <a:xfrm>
              <a:off x="911773" y="277938"/>
              <a:ext cx="70866" cy="70865"/>
            </a:xfrm>
            <a:custGeom>
              <a:avLst/>
              <a:gdLst/>
              <a:ahLst/>
              <a:cxnLst/>
              <a:rect l="l" t="t" r="r" b="b"/>
              <a:pathLst>
                <a:path w="70866"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 name="Google Shape;81;p43"/>
            <p:cNvSpPr/>
            <p:nvPr/>
          </p:nvSpPr>
          <p:spPr>
            <a:xfrm>
              <a:off x="911773" y="407763"/>
              <a:ext cx="70866" cy="70865"/>
            </a:xfrm>
            <a:custGeom>
              <a:avLst/>
              <a:gdLst/>
              <a:ahLst/>
              <a:cxnLst/>
              <a:rect l="l" t="t" r="r" b="b"/>
              <a:pathLst>
                <a:path w="70866"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 name="Google Shape;82;p43"/>
            <p:cNvSpPr/>
            <p:nvPr/>
          </p:nvSpPr>
          <p:spPr>
            <a:xfrm>
              <a:off x="911773" y="537493"/>
              <a:ext cx="70866" cy="70865"/>
            </a:xfrm>
            <a:custGeom>
              <a:avLst/>
              <a:gdLst/>
              <a:ahLst/>
              <a:cxnLst/>
              <a:rect l="l" t="t" r="r" b="b"/>
              <a:pathLst>
                <a:path w="70866"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 name="Google Shape;83;p43"/>
            <p:cNvSpPr/>
            <p:nvPr/>
          </p:nvSpPr>
          <p:spPr>
            <a:xfrm>
              <a:off x="911773" y="667223"/>
              <a:ext cx="70866" cy="70865"/>
            </a:xfrm>
            <a:custGeom>
              <a:avLst/>
              <a:gdLst/>
              <a:ahLst/>
              <a:cxnLst/>
              <a:rect l="l" t="t" r="r" b="b"/>
              <a:pathLst>
                <a:path w="70866"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 name="Google Shape;84;p43"/>
            <p:cNvSpPr/>
            <p:nvPr/>
          </p:nvSpPr>
          <p:spPr>
            <a:xfrm>
              <a:off x="911773" y="813051"/>
              <a:ext cx="70866" cy="70865"/>
            </a:xfrm>
            <a:custGeom>
              <a:avLst/>
              <a:gdLst/>
              <a:ahLst/>
              <a:cxnLst/>
              <a:rect l="l" t="t" r="r" b="b"/>
              <a:pathLst>
                <a:path w="70866"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 name="Google Shape;85;p43"/>
            <p:cNvSpPr/>
            <p:nvPr/>
          </p:nvSpPr>
          <p:spPr>
            <a:xfrm>
              <a:off x="911773" y="942781"/>
              <a:ext cx="70866" cy="70865"/>
            </a:xfrm>
            <a:custGeom>
              <a:avLst/>
              <a:gdLst/>
              <a:ahLst/>
              <a:cxnLst/>
              <a:rect l="l" t="t" r="r" b="b"/>
              <a:pathLst>
                <a:path w="70866"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 name="Google Shape;86;p43"/>
            <p:cNvSpPr/>
            <p:nvPr/>
          </p:nvSpPr>
          <p:spPr>
            <a:xfrm>
              <a:off x="1025025" y="5048"/>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 name="Google Shape;87;p43"/>
            <p:cNvSpPr/>
            <p:nvPr/>
          </p:nvSpPr>
          <p:spPr>
            <a:xfrm>
              <a:off x="1025025" y="134778"/>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 name="Google Shape;88;p43"/>
            <p:cNvSpPr/>
            <p:nvPr/>
          </p:nvSpPr>
          <p:spPr>
            <a:xfrm>
              <a:off x="1025025" y="280605"/>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 name="Google Shape;89;p43"/>
            <p:cNvSpPr/>
            <p:nvPr/>
          </p:nvSpPr>
          <p:spPr>
            <a:xfrm>
              <a:off x="1025025" y="410335"/>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43"/>
            <p:cNvSpPr/>
            <p:nvPr/>
          </p:nvSpPr>
          <p:spPr>
            <a:xfrm>
              <a:off x="1025025" y="540160"/>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43"/>
            <p:cNvSpPr/>
            <p:nvPr/>
          </p:nvSpPr>
          <p:spPr>
            <a:xfrm>
              <a:off x="1025025" y="669890"/>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 name="Google Shape;92;p43"/>
            <p:cNvSpPr/>
            <p:nvPr/>
          </p:nvSpPr>
          <p:spPr>
            <a:xfrm>
              <a:off x="1025025" y="815622"/>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43"/>
            <p:cNvSpPr/>
            <p:nvPr/>
          </p:nvSpPr>
          <p:spPr>
            <a:xfrm>
              <a:off x="1025025" y="945448"/>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 name="Google Shape;94;p43"/>
            <p:cNvSpPr/>
            <p:nvPr/>
          </p:nvSpPr>
          <p:spPr>
            <a:xfrm>
              <a:off x="1140278" y="7524"/>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 name="Google Shape;95;p43"/>
            <p:cNvSpPr/>
            <p:nvPr/>
          </p:nvSpPr>
          <p:spPr>
            <a:xfrm>
              <a:off x="1140278" y="137254"/>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43"/>
            <p:cNvSpPr/>
            <p:nvPr/>
          </p:nvSpPr>
          <p:spPr>
            <a:xfrm>
              <a:off x="1140278" y="282986"/>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43"/>
            <p:cNvSpPr/>
            <p:nvPr/>
          </p:nvSpPr>
          <p:spPr>
            <a:xfrm>
              <a:off x="1140278" y="412812"/>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43"/>
            <p:cNvSpPr/>
            <p:nvPr/>
          </p:nvSpPr>
          <p:spPr>
            <a:xfrm>
              <a:off x="1140278" y="542542"/>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43"/>
            <p:cNvSpPr/>
            <p:nvPr/>
          </p:nvSpPr>
          <p:spPr>
            <a:xfrm>
              <a:off x="1140278" y="672367"/>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43"/>
            <p:cNvSpPr/>
            <p:nvPr/>
          </p:nvSpPr>
          <p:spPr>
            <a:xfrm>
              <a:off x="1140278" y="818099"/>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43"/>
            <p:cNvSpPr/>
            <p:nvPr/>
          </p:nvSpPr>
          <p:spPr>
            <a:xfrm>
              <a:off x="1140278" y="947829"/>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2" name="Google Shape;102;p43"/>
            <p:cNvGrpSpPr/>
            <p:nvPr/>
          </p:nvGrpSpPr>
          <p:grpSpPr>
            <a:xfrm>
              <a:off x="1257150" y="7524"/>
              <a:ext cx="414622" cy="1018695"/>
              <a:chOff x="1257150" y="7524"/>
              <a:chExt cx="414622" cy="1018695"/>
            </a:xfrm>
          </p:grpSpPr>
          <p:sp>
            <p:nvSpPr>
              <p:cNvPr id="103" name="Google Shape;103;p43"/>
              <p:cNvSpPr/>
              <p:nvPr/>
            </p:nvSpPr>
            <p:spPr>
              <a:xfrm>
                <a:off x="1257150" y="7524"/>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43"/>
              <p:cNvSpPr/>
              <p:nvPr/>
            </p:nvSpPr>
            <p:spPr>
              <a:xfrm>
                <a:off x="1257150" y="137254"/>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43"/>
              <p:cNvSpPr/>
              <p:nvPr/>
            </p:nvSpPr>
            <p:spPr>
              <a:xfrm>
                <a:off x="1257150" y="282986"/>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43"/>
              <p:cNvSpPr/>
              <p:nvPr/>
            </p:nvSpPr>
            <p:spPr>
              <a:xfrm>
                <a:off x="1257150" y="412812"/>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43"/>
              <p:cNvSpPr/>
              <p:nvPr/>
            </p:nvSpPr>
            <p:spPr>
              <a:xfrm>
                <a:off x="1257150" y="542542"/>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43"/>
              <p:cNvSpPr/>
              <p:nvPr/>
            </p:nvSpPr>
            <p:spPr>
              <a:xfrm>
                <a:off x="1257150" y="672367"/>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43"/>
              <p:cNvSpPr/>
              <p:nvPr/>
            </p:nvSpPr>
            <p:spPr>
              <a:xfrm>
                <a:off x="1257150" y="818099"/>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43"/>
              <p:cNvSpPr/>
              <p:nvPr/>
            </p:nvSpPr>
            <p:spPr>
              <a:xfrm>
                <a:off x="1257150" y="947829"/>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43"/>
              <p:cNvSpPr/>
              <p:nvPr/>
            </p:nvSpPr>
            <p:spPr>
              <a:xfrm>
                <a:off x="1372402" y="9905"/>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43"/>
              <p:cNvSpPr/>
              <p:nvPr/>
            </p:nvSpPr>
            <p:spPr>
              <a:xfrm>
                <a:off x="1372402" y="139635"/>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43"/>
              <p:cNvSpPr/>
              <p:nvPr/>
            </p:nvSpPr>
            <p:spPr>
              <a:xfrm>
                <a:off x="1372402" y="285463"/>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43"/>
              <p:cNvSpPr/>
              <p:nvPr/>
            </p:nvSpPr>
            <p:spPr>
              <a:xfrm>
                <a:off x="1372402" y="415193"/>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43"/>
              <p:cNvSpPr/>
              <p:nvPr/>
            </p:nvSpPr>
            <p:spPr>
              <a:xfrm>
                <a:off x="1372402" y="545018"/>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43"/>
              <p:cNvSpPr/>
              <p:nvPr/>
            </p:nvSpPr>
            <p:spPr>
              <a:xfrm>
                <a:off x="1372402" y="674748"/>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43"/>
              <p:cNvSpPr/>
              <p:nvPr/>
            </p:nvSpPr>
            <p:spPr>
              <a:xfrm>
                <a:off x="1372402" y="820575"/>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43"/>
              <p:cNvSpPr/>
              <p:nvPr/>
            </p:nvSpPr>
            <p:spPr>
              <a:xfrm>
                <a:off x="1372402" y="950305"/>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43"/>
              <p:cNvSpPr/>
              <p:nvPr/>
            </p:nvSpPr>
            <p:spPr>
              <a:xfrm>
                <a:off x="1485750" y="12572"/>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43"/>
              <p:cNvSpPr/>
              <p:nvPr/>
            </p:nvSpPr>
            <p:spPr>
              <a:xfrm>
                <a:off x="1485750" y="142302"/>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43"/>
              <p:cNvSpPr/>
              <p:nvPr/>
            </p:nvSpPr>
            <p:spPr>
              <a:xfrm>
                <a:off x="1485750" y="288130"/>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43"/>
              <p:cNvSpPr/>
              <p:nvPr/>
            </p:nvSpPr>
            <p:spPr>
              <a:xfrm>
                <a:off x="1485750" y="417860"/>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43"/>
              <p:cNvSpPr/>
              <p:nvPr/>
            </p:nvSpPr>
            <p:spPr>
              <a:xfrm>
                <a:off x="1485750" y="547590"/>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43"/>
              <p:cNvSpPr/>
              <p:nvPr/>
            </p:nvSpPr>
            <p:spPr>
              <a:xfrm>
                <a:off x="1485750" y="677415"/>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43"/>
              <p:cNvSpPr/>
              <p:nvPr/>
            </p:nvSpPr>
            <p:spPr>
              <a:xfrm>
                <a:off x="1485750" y="823147"/>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43"/>
              <p:cNvSpPr/>
              <p:nvPr/>
            </p:nvSpPr>
            <p:spPr>
              <a:xfrm>
                <a:off x="1485750" y="952972"/>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43"/>
              <p:cNvSpPr/>
              <p:nvPr/>
            </p:nvSpPr>
            <p:spPr>
              <a:xfrm>
                <a:off x="1600907" y="14954"/>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p43"/>
              <p:cNvSpPr/>
              <p:nvPr/>
            </p:nvSpPr>
            <p:spPr>
              <a:xfrm>
                <a:off x="1600907" y="144779"/>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43"/>
              <p:cNvSpPr/>
              <p:nvPr/>
            </p:nvSpPr>
            <p:spPr>
              <a:xfrm>
                <a:off x="1600907" y="290511"/>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43"/>
              <p:cNvSpPr/>
              <p:nvPr/>
            </p:nvSpPr>
            <p:spPr>
              <a:xfrm>
                <a:off x="1600907" y="420241"/>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43"/>
              <p:cNvSpPr/>
              <p:nvPr/>
            </p:nvSpPr>
            <p:spPr>
              <a:xfrm>
                <a:off x="1600907" y="550066"/>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43"/>
              <p:cNvSpPr/>
              <p:nvPr/>
            </p:nvSpPr>
            <p:spPr>
              <a:xfrm>
                <a:off x="1600907" y="679796"/>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43"/>
              <p:cNvSpPr/>
              <p:nvPr/>
            </p:nvSpPr>
            <p:spPr>
              <a:xfrm>
                <a:off x="1600907" y="825624"/>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43"/>
              <p:cNvSpPr/>
              <p:nvPr/>
            </p:nvSpPr>
            <p:spPr>
              <a:xfrm>
                <a:off x="1600907" y="955354"/>
                <a:ext cx="70865" cy="70865"/>
              </a:xfrm>
              <a:custGeom>
                <a:avLst/>
                <a:gdLst/>
                <a:ahLst/>
                <a:cxnLst/>
                <a:rect l="l" t="t" r="r" b="b"/>
                <a:pathLst>
                  <a:path w="70865" h="70865"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35" name="Google Shape;135;p43"/>
          <p:cNvSpPr/>
          <p:nvPr/>
        </p:nvSpPr>
        <p:spPr>
          <a:xfrm>
            <a:off x="74155" y="3122082"/>
            <a:ext cx="1117423" cy="1117423"/>
          </a:xfrm>
          <a:custGeom>
            <a:avLst/>
            <a:gdLst/>
            <a:ahLst/>
            <a:cxnLst/>
            <a:rect l="l" t="t" r="r" b="b"/>
            <a:pathLst>
              <a:path w="1117423" h="1117423" extrusionOk="0">
                <a:moveTo>
                  <a:pt x="1117423" y="558712"/>
                </a:moveTo>
                <a:cubicBezTo>
                  <a:pt x="1117423" y="867279"/>
                  <a:pt x="867280" y="1117423"/>
                  <a:pt x="558712" y="1117423"/>
                </a:cubicBezTo>
                <a:cubicBezTo>
                  <a:pt x="250144" y="1117423"/>
                  <a:pt x="0" y="867279"/>
                  <a:pt x="0" y="558712"/>
                </a:cubicBezTo>
                <a:cubicBezTo>
                  <a:pt x="0" y="250144"/>
                  <a:pt x="250144" y="0"/>
                  <a:pt x="558712" y="0"/>
                </a:cubicBezTo>
                <a:cubicBezTo>
                  <a:pt x="867280" y="0"/>
                  <a:pt x="1117423" y="250144"/>
                  <a:pt x="1117423" y="558712"/>
                </a:cubicBezTo>
                <a:close/>
              </a:path>
            </a:pathLst>
          </a:custGeom>
          <a:solidFill>
            <a:srgbClr val="92D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43"/>
          <p:cNvSpPr/>
          <p:nvPr/>
        </p:nvSpPr>
        <p:spPr>
          <a:xfrm>
            <a:off x="199309" y="3028216"/>
            <a:ext cx="1117423" cy="1117423"/>
          </a:xfrm>
          <a:custGeom>
            <a:avLst/>
            <a:gdLst/>
            <a:ahLst/>
            <a:cxnLst/>
            <a:rect l="l" t="t" r="r" b="b"/>
            <a:pathLst>
              <a:path w="1117423" h="1117423" extrusionOk="0">
                <a:moveTo>
                  <a:pt x="1117423" y="558712"/>
                </a:moveTo>
                <a:cubicBezTo>
                  <a:pt x="1117423" y="867279"/>
                  <a:pt x="867280" y="1117423"/>
                  <a:pt x="558712" y="1117423"/>
                </a:cubicBezTo>
                <a:cubicBezTo>
                  <a:pt x="250144" y="1117423"/>
                  <a:pt x="0" y="867279"/>
                  <a:pt x="0" y="558712"/>
                </a:cubicBezTo>
                <a:cubicBezTo>
                  <a:pt x="0" y="250144"/>
                  <a:pt x="250144" y="0"/>
                  <a:pt x="558712" y="0"/>
                </a:cubicBezTo>
                <a:cubicBezTo>
                  <a:pt x="867280" y="0"/>
                  <a:pt x="1117423" y="250144"/>
                  <a:pt x="1117423" y="558712"/>
                </a:cubicBezTo>
                <a:close/>
              </a:path>
            </a:pathLst>
          </a:custGeom>
          <a:solidFill>
            <a:srgbClr val="0884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7" name="Google Shape;137;p43"/>
          <p:cNvGrpSpPr/>
          <p:nvPr/>
        </p:nvGrpSpPr>
        <p:grpSpPr>
          <a:xfrm>
            <a:off x="336770" y="3164008"/>
            <a:ext cx="1147671" cy="1273762"/>
            <a:chOff x="336770" y="3164008"/>
            <a:chExt cx="1147671" cy="1273762"/>
          </a:xfrm>
        </p:grpSpPr>
        <p:sp>
          <p:nvSpPr>
            <p:cNvPr id="138" name="Google Shape;138;p43"/>
            <p:cNvSpPr/>
            <p:nvPr/>
          </p:nvSpPr>
          <p:spPr>
            <a:xfrm>
              <a:off x="336770" y="3200198"/>
              <a:ext cx="1056517" cy="1237572"/>
            </a:xfrm>
            <a:custGeom>
              <a:avLst/>
              <a:gdLst/>
              <a:ahLst/>
              <a:cxnLst/>
              <a:rect l="l" t="t" r="r" b="b"/>
              <a:pathLst>
                <a:path w="1056517" h="1237572" extrusionOk="0">
                  <a:moveTo>
                    <a:pt x="88235" y="1237573"/>
                  </a:moveTo>
                  <a:cubicBezTo>
                    <a:pt x="56321" y="1237573"/>
                    <a:pt x="28891" y="1213376"/>
                    <a:pt x="25658" y="1180940"/>
                  </a:cubicBezTo>
                  <a:lnTo>
                    <a:pt x="314" y="928858"/>
                  </a:lnTo>
                  <a:cubicBezTo>
                    <a:pt x="-3128" y="894232"/>
                    <a:pt x="22112" y="863360"/>
                    <a:pt x="56634" y="859918"/>
                  </a:cubicBezTo>
                  <a:lnTo>
                    <a:pt x="244366" y="841041"/>
                  </a:lnTo>
                  <a:lnTo>
                    <a:pt x="225280" y="651223"/>
                  </a:lnTo>
                  <a:cubicBezTo>
                    <a:pt x="221838" y="616597"/>
                    <a:pt x="247078" y="585725"/>
                    <a:pt x="281599" y="582284"/>
                  </a:cubicBezTo>
                  <a:lnTo>
                    <a:pt x="474442" y="562885"/>
                  </a:lnTo>
                  <a:lnTo>
                    <a:pt x="455252" y="372128"/>
                  </a:lnTo>
                  <a:cubicBezTo>
                    <a:pt x="451810" y="337502"/>
                    <a:pt x="477049" y="306630"/>
                    <a:pt x="511571" y="303189"/>
                  </a:cubicBezTo>
                  <a:lnTo>
                    <a:pt x="699303" y="284311"/>
                  </a:lnTo>
                  <a:lnTo>
                    <a:pt x="680217" y="94493"/>
                  </a:lnTo>
                  <a:cubicBezTo>
                    <a:pt x="676776" y="59867"/>
                    <a:pt x="702015" y="28995"/>
                    <a:pt x="736537" y="25554"/>
                  </a:cubicBezTo>
                  <a:lnTo>
                    <a:pt x="987264" y="314"/>
                  </a:lnTo>
                  <a:cubicBezTo>
                    <a:pt x="1021994" y="-3128"/>
                    <a:pt x="1052761" y="22112"/>
                    <a:pt x="1056203" y="56634"/>
                  </a:cubicBezTo>
                  <a:cubicBezTo>
                    <a:pt x="1059645" y="91260"/>
                    <a:pt x="1034405" y="122131"/>
                    <a:pt x="999884" y="125573"/>
                  </a:cubicBezTo>
                  <a:lnTo>
                    <a:pt x="811838" y="144451"/>
                  </a:lnTo>
                  <a:lnTo>
                    <a:pt x="830507" y="330201"/>
                  </a:lnTo>
                  <a:cubicBezTo>
                    <a:pt x="832072" y="339483"/>
                    <a:pt x="831550" y="349183"/>
                    <a:pt x="828734" y="358465"/>
                  </a:cubicBezTo>
                  <a:cubicBezTo>
                    <a:pt x="821434" y="382870"/>
                    <a:pt x="800262" y="400601"/>
                    <a:pt x="774918" y="403104"/>
                  </a:cubicBezTo>
                  <a:lnTo>
                    <a:pt x="586873" y="421981"/>
                  </a:lnTo>
                  <a:lnTo>
                    <a:pt x="605959" y="611486"/>
                  </a:lnTo>
                  <a:cubicBezTo>
                    <a:pt x="608775" y="639750"/>
                    <a:pt x="592296" y="666554"/>
                    <a:pt x="565701" y="676671"/>
                  </a:cubicBezTo>
                  <a:lnTo>
                    <a:pt x="561112" y="678444"/>
                  </a:lnTo>
                  <a:cubicBezTo>
                    <a:pt x="555897" y="680426"/>
                    <a:pt x="550474" y="681677"/>
                    <a:pt x="544946" y="682303"/>
                  </a:cubicBezTo>
                  <a:lnTo>
                    <a:pt x="356901" y="701181"/>
                  </a:lnTo>
                  <a:lnTo>
                    <a:pt x="375570" y="886931"/>
                  </a:lnTo>
                  <a:cubicBezTo>
                    <a:pt x="377134" y="896213"/>
                    <a:pt x="376613" y="905913"/>
                    <a:pt x="373797" y="915195"/>
                  </a:cubicBezTo>
                  <a:cubicBezTo>
                    <a:pt x="366496" y="939600"/>
                    <a:pt x="345324" y="957331"/>
                    <a:pt x="319980" y="959834"/>
                  </a:cubicBezTo>
                  <a:lnTo>
                    <a:pt x="131935" y="978711"/>
                  </a:lnTo>
                  <a:lnTo>
                    <a:pt x="151021" y="1168216"/>
                  </a:lnTo>
                  <a:cubicBezTo>
                    <a:pt x="154463" y="1202843"/>
                    <a:pt x="129223" y="1233714"/>
                    <a:pt x="94702" y="1237156"/>
                  </a:cubicBezTo>
                  <a:cubicBezTo>
                    <a:pt x="92511" y="1237469"/>
                    <a:pt x="90426" y="1237573"/>
                    <a:pt x="88235" y="1237573"/>
                  </a:cubicBezTo>
                  <a:close/>
                </a:path>
              </a:pathLst>
            </a:custGeom>
            <a:solidFill>
              <a:srgbClr val="4452C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43"/>
            <p:cNvSpPr/>
            <p:nvPr/>
          </p:nvSpPr>
          <p:spPr>
            <a:xfrm>
              <a:off x="427924" y="3164008"/>
              <a:ext cx="1056517" cy="1237677"/>
            </a:xfrm>
            <a:custGeom>
              <a:avLst/>
              <a:gdLst/>
              <a:ahLst/>
              <a:cxnLst/>
              <a:rect l="l" t="t" r="r" b="b"/>
              <a:pathLst>
                <a:path w="1056517" h="1237677" extrusionOk="0">
                  <a:moveTo>
                    <a:pt x="88235" y="1237677"/>
                  </a:moveTo>
                  <a:cubicBezTo>
                    <a:pt x="56321" y="1237677"/>
                    <a:pt x="28891" y="1213481"/>
                    <a:pt x="25658" y="1181045"/>
                  </a:cubicBezTo>
                  <a:lnTo>
                    <a:pt x="314" y="928962"/>
                  </a:lnTo>
                  <a:cubicBezTo>
                    <a:pt x="-3128" y="894336"/>
                    <a:pt x="22112" y="863465"/>
                    <a:pt x="56634" y="860023"/>
                  </a:cubicBezTo>
                  <a:lnTo>
                    <a:pt x="244366" y="841145"/>
                  </a:lnTo>
                  <a:lnTo>
                    <a:pt x="225280" y="651327"/>
                  </a:lnTo>
                  <a:cubicBezTo>
                    <a:pt x="223611" y="634744"/>
                    <a:pt x="228617" y="618057"/>
                    <a:pt x="239151" y="605124"/>
                  </a:cubicBezTo>
                  <a:cubicBezTo>
                    <a:pt x="249685" y="592192"/>
                    <a:pt x="265016" y="583952"/>
                    <a:pt x="281599" y="582284"/>
                  </a:cubicBezTo>
                  <a:lnTo>
                    <a:pt x="474442" y="562885"/>
                  </a:lnTo>
                  <a:lnTo>
                    <a:pt x="455252" y="372128"/>
                  </a:lnTo>
                  <a:cubicBezTo>
                    <a:pt x="451810" y="337502"/>
                    <a:pt x="477049" y="306630"/>
                    <a:pt x="511571" y="303189"/>
                  </a:cubicBezTo>
                  <a:lnTo>
                    <a:pt x="699303" y="284311"/>
                  </a:lnTo>
                  <a:lnTo>
                    <a:pt x="680217" y="94493"/>
                  </a:lnTo>
                  <a:cubicBezTo>
                    <a:pt x="676776" y="59867"/>
                    <a:pt x="702015" y="28995"/>
                    <a:pt x="736537" y="25554"/>
                  </a:cubicBezTo>
                  <a:lnTo>
                    <a:pt x="987264" y="314"/>
                  </a:lnTo>
                  <a:cubicBezTo>
                    <a:pt x="1021994" y="-3128"/>
                    <a:pt x="1052761" y="22112"/>
                    <a:pt x="1056203" y="56634"/>
                  </a:cubicBezTo>
                  <a:cubicBezTo>
                    <a:pt x="1059645" y="91260"/>
                    <a:pt x="1034405" y="122131"/>
                    <a:pt x="999883" y="125573"/>
                  </a:cubicBezTo>
                  <a:lnTo>
                    <a:pt x="811838" y="144451"/>
                  </a:lnTo>
                  <a:lnTo>
                    <a:pt x="830612" y="330305"/>
                  </a:lnTo>
                  <a:cubicBezTo>
                    <a:pt x="832176" y="339588"/>
                    <a:pt x="831655" y="349287"/>
                    <a:pt x="828839" y="358569"/>
                  </a:cubicBezTo>
                  <a:cubicBezTo>
                    <a:pt x="821538" y="382975"/>
                    <a:pt x="800366" y="400705"/>
                    <a:pt x="775022" y="403208"/>
                  </a:cubicBezTo>
                  <a:lnTo>
                    <a:pt x="586977" y="422086"/>
                  </a:lnTo>
                  <a:lnTo>
                    <a:pt x="606063" y="611591"/>
                  </a:lnTo>
                  <a:cubicBezTo>
                    <a:pt x="608879" y="639959"/>
                    <a:pt x="592400" y="666659"/>
                    <a:pt x="565701" y="676775"/>
                  </a:cubicBezTo>
                  <a:lnTo>
                    <a:pt x="561112" y="678548"/>
                  </a:lnTo>
                  <a:cubicBezTo>
                    <a:pt x="556001" y="680530"/>
                    <a:pt x="550578" y="681782"/>
                    <a:pt x="545050" y="682303"/>
                  </a:cubicBezTo>
                  <a:lnTo>
                    <a:pt x="357005" y="701181"/>
                  </a:lnTo>
                  <a:lnTo>
                    <a:pt x="375674" y="886931"/>
                  </a:lnTo>
                  <a:cubicBezTo>
                    <a:pt x="377238" y="896213"/>
                    <a:pt x="376717" y="905913"/>
                    <a:pt x="373901" y="915195"/>
                  </a:cubicBezTo>
                  <a:cubicBezTo>
                    <a:pt x="366600" y="939600"/>
                    <a:pt x="345428" y="957331"/>
                    <a:pt x="320085" y="959834"/>
                  </a:cubicBezTo>
                  <a:lnTo>
                    <a:pt x="132039" y="978711"/>
                  </a:lnTo>
                  <a:lnTo>
                    <a:pt x="151126" y="1168112"/>
                  </a:lnTo>
                  <a:cubicBezTo>
                    <a:pt x="154567" y="1202738"/>
                    <a:pt x="129328" y="1233610"/>
                    <a:pt x="94806" y="1237051"/>
                  </a:cubicBezTo>
                  <a:cubicBezTo>
                    <a:pt x="92511" y="1237469"/>
                    <a:pt x="90426" y="1237677"/>
                    <a:pt x="88235" y="1237677"/>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40" name="Google Shape;140;p43"/>
          <p:cNvGrpSpPr/>
          <p:nvPr/>
        </p:nvGrpSpPr>
        <p:grpSpPr>
          <a:xfrm>
            <a:off x="0" y="2795427"/>
            <a:ext cx="1147671" cy="1273868"/>
            <a:chOff x="0" y="2795427"/>
            <a:chExt cx="1147671" cy="1273868"/>
          </a:xfrm>
        </p:grpSpPr>
        <p:sp>
          <p:nvSpPr>
            <p:cNvPr id="141" name="Google Shape;141;p43"/>
            <p:cNvSpPr/>
            <p:nvPr/>
          </p:nvSpPr>
          <p:spPr>
            <a:xfrm>
              <a:off x="0" y="2831618"/>
              <a:ext cx="1056517" cy="1237677"/>
            </a:xfrm>
            <a:custGeom>
              <a:avLst/>
              <a:gdLst/>
              <a:ahLst/>
              <a:cxnLst/>
              <a:rect l="l" t="t" r="r" b="b"/>
              <a:pathLst>
                <a:path w="1056517" h="1237677" extrusionOk="0">
                  <a:moveTo>
                    <a:pt x="88235" y="1237677"/>
                  </a:moveTo>
                  <a:cubicBezTo>
                    <a:pt x="56321" y="1237677"/>
                    <a:pt x="28891" y="1213481"/>
                    <a:pt x="25658" y="1181045"/>
                  </a:cubicBezTo>
                  <a:lnTo>
                    <a:pt x="314" y="928962"/>
                  </a:lnTo>
                  <a:cubicBezTo>
                    <a:pt x="-3128" y="894336"/>
                    <a:pt x="22112" y="863465"/>
                    <a:pt x="56634" y="860023"/>
                  </a:cubicBezTo>
                  <a:lnTo>
                    <a:pt x="244366" y="841145"/>
                  </a:lnTo>
                  <a:lnTo>
                    <a:pt x="225280" y="651223"/>
                  </a:lnTo>
                  <a:cubicBezTo>
                    <a:pt x="221838" y="616597"/>
                    <a:pt x="247078" y="585725"/>
                    <a:pt x="281599" y="582284"/>
                  </a:cubicBezTo>
                  <a:lnTo>
                    <a:pt x="474442" y="562885"/>
                  </a:lnTo>
                  <a:lnTo>
                    <a:pt x="455252" y="372128"/>
                  </a:lnTo>
                  <a:cubicBezTo>
                    <a:pt x="451810" y="337502"/>
                    <a:pt x="477049" y="306630"/>
                    <a:pt x="511571" y="303189"/>
                  </a:cubicBezTo>
                  <a:lnTo>
                    <a:pt x="699303" y="284311"/>
                  </a:lnTo>
                  <a:lnTo>
                    <a:pt x="680217" y="94493"/>
                  </a:lnTo>
                  <a:cubicBezTo>
                    <a:pt x="676776" y="59867"/>
                    <a:pt x="702015" y="28995"/>
                    <a:pt x="736537" y="25554"/>
                  </a:cubicBezTo>
                  <a:lnTo>
                    <a:pt x="987264" y="314"/>
                  </a:lnTo>
                  <a:cubicBezTo>
                    <a:pt x="1021994" y="-3128"/>
                    <a:pt x="1052761" y="22112"/>
                    <a:pt x="1056203" y="56634"/>
                  </a:cubicBezTo>
                  <a:cubicBezTo>
                    <a:pt x="1059645" y="91260"/>
                    <a:pt x="1034405" y="122131"/>
                    <a:pt x="999883" y="125573"/>
                  </a:cubicBezTo>
                  <a:lnTo>
                    <a:pt x="811838" y="144451"/>
                  </a:lnTo>
                  <a:lnTo>
                    <a:pt x="830507" y="330201"/>
                  </a:lnTo>
                  <a:cubicBezTo>
                    <a:pt x="832072" y="339483"/>
                    <a:pt x="831550" y="349183"/>
                    <a:pt x="828734" y="358465"/>
                  </a:cubicBezTo>
                  <a:cubicBezTo>
                    <a:pt x="821434" y="382870"/>
                    <a:pt x="800262" y="400601"/>
                    <a:pt x="774918" y="403104"/>
                  </a:cubicBezTo>
                  <a:lnTo>
                    <a:pt x="586873" y="421981"/>
                  </a:lnTo>
                  <a:lnTo>
                    <a:pt x="605959" y="611486"/>
                  </a:lnTo>
                  <a:cubicBezTo>
                    <a:pt x="608775" y="639750"/>
                    <a:pt x="592296" y="666554"/>
                    <a:pt x="565701" y="676671"/>
                  </a:cubicBezTo>
                  <a:lnTo>
                    <a:pt x="561112" y="678444"/>
                  </a:lnTo>
                  <a:cubicBezTo>
                    <a:pt x="555897" y="680426"/>
                    <a:pt x="550474" y="681677"/>
                    <a:pt x="544946" y="682303"/>
                  </a:cubicBezTo>
                  <a:lnTo>
                    <a:pt x="357005" y="701285"/>
                  </a:lnTo>
                  <a:lnTo>
                    <a:pt x="375674" y="887035"/>
                  </a:lnTo>
                  <a:cubicBezTo>
                    <a:pt x="377238" y="896318"/>
                    <a:pt x="376717" y="906017"/>
                    <a:pt x="373901" y="915299"/>
                  </a:cubicBezTo>
                  <a:cubicBezTo>
                    <a:pt x="366600" y="939705"/>
                    <a:pt x="345428" y="957435"/>
                    <a:pt x="320085" y="959938"/>
                  </a:cubicBezTo>
                  <a:lnTo>
                    <a:pt x="132039" y="978815"/>
                  </a:lnTo>
                  <a:lnTo>
                    <a:pt x="151126" y="1168321"/>
                  </a:lnTo>
                  <a:cubicBezTo>
                    <a:pt x="154567" y="1202947"/>
                    <a:pt x="129328" y="1233818"/>
                    <a:pt x="94806" y="1237260"/>
                  </a:cubicBezTo>
                  <a:cubicBezTo>
                    <a:pt x="92511" y="1237573"/>
                    <a:pt x="90426" y="1237677"/>
                    <a:pt x="88235" y="1237677"/>
                  </a:cubicBezTo>
                  <a:close/>
                </a:path>
              </a:pathLst>
            </a:custGeom>
            <a:solidFill>
              <a:srgbClr val="4452C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43"/>
            <p:cNvSpPr/>
            <p:nvPr/>
          </p:nvSpPr>
          <p:spPr>
            <a:xfrm>
              <a:off x="91154" y="2795427"/>
              <a:ext cx="1056517" cy="1237781"/>
            </a:xfrm>
            <a:custGeom>
              <a:avLst/>
              <a:gdLst/>
              <a:ahLst/>
              <a:cxnLst/>
              <a:rect l="l" t="t" r="r" b="b"/>
              <a:pathLst>
                <a:path w="1056517" h="1237781" extrusionOk="0">
                  <a:moveTo>
                    <a:pt x="88235" y="1237781"/>
                  </a:moveTo>
                  <a:cubicBezTo>
                    <a:pt x="56321" y="1237781"/>
                    <a:pt x="28891" y="1213585"/>
                    <a:pt x="25658" y="1181149"/>
                  </a:cubicBezTo>
                  <a:lnTo>
                    <a:pt x="314" y="928962"/>
                  </a:lnTo>
                  <a:cubicBezTo>
                    <a:pt x="-3128" y="894336"/>
                    <a:pt x="22112" y="863465"/>
                    <a:pt x="56634" y="860023"/>
                  </a:cubicBezTo>
                  <a:lnTo>
                    <a:pt x="244366" y="841145"/>
                  </a:lnTo>
                  <a:lnTo>
                    <a:pt x="225280" y="651327"/>
                  </a:lnTo>
                  <a:cubicBezTo>
                    <a:pt x="223611" y="634744"/>
                    <a:pt x="228617" y="618057"/>
                    <a:pt x="239151" y="605124"/>
                  </a:cubicBezTo>
                  <a:cubicBezTo>
                    <a:pt x="249685" y="592192"/>
                    <a:pt x="265016" y="583952"/>
                    <a:pt x="281599" y="582284"/>
                  </a:cubicBezTo>
                  <a:lnTo>
                    <a:pt x="474442" y="562885"/>
                  </a:lnTo>
                  <a:lnTo>
                    <a:pt x="455252" y="372128"/>
                  </a:lnTo>
                  <a:cubicBezTo>
                    <a:pt x="451810" y="337502"/>
                    <a:pt x="477049" y="306630"/>
                    <a:pt x="511571" y="303189"/>
                  </a:cubicBezTo>
                  <a:lnTo>
                    <a:pt x="699303" y="284311"/>
                  </a:lnTo>
                  <a:lnTo>
                    <a:pt x="680217" y="94493"/>
                  </a:lnTo>
                  <a:cubicBezTo>
                    <a:pt x="676776" y="59867"/>
                    <a:pt x="702015" y="28995"/>
                    <a:pt x="736537" y="25554"/>
                  </a:cubicBezTo>
                  <a:lnTo>
                    <a:pt x="987264" y="314"/>
                  </a:lnTo>
                  <a:cubicBezTo>
                    <a:pt x="1021994" y="-3128"/>
                    <a:pt x="1052761" y="22112"/>
                    <a:pt x="1056203" y="56634"/>
                  </a:cubicBezTo>
                  <a:cubicBezTo>
                    <a:pt x="1059645" y="91260"/>
                    <a:pt x="1034405" y="122131"/>
                    <a:pt x="999883" y="125573"/>
                  </a:cubicBezTo>
                  <a:lnTo>
                    <a:pt x="811838" y="144451"/>
                  </a:lnTo>
                  <a:lnTo>
                    <a:pt x="830507" y="330201"/>
                  </a:lnTo>
                  <a:cubicBezTo>
                    <a:pt x="832072" y="339483"/>
                    <a:pt x="831550" y="349183"/>
                    <a:pt x="828734" y="358465"/>
                  </a:cubicBezTo>
                  <a:cubicBezTo>
                    <a:pt x="821434" y="382870"/>
                    <a:pt x="800262" y="400601"/>
                    <a:pt x="774918" y="403104"/>
                  </a:cubicBezTo>
                  <a:lnTo>
                    <a:pt x="586873" y="421981"/>
                  </a:lnTo>
                  <a:lnTo>
                    <a:pt x="605959" y="611486"/>
                  </a:lnTo>
                  <a:cubicBezTo>
                    <a:pt x="608775" y="639855"/>
                    <a:pt x="592296" y="666554"/>
                    <a:pt x="565596" y="676671"/>
                  </a:cubicBezTo>
                  <a:lnTo>
                    <a:pt x="561007" y="678444"/>
                  </a:lnTo>
                  <a:cubicBezTo>
                    <a:pt x="555897" y="680426"/>
                    <a:pt x="550474" y="681677"/>
                    <a:pt x="544946" y="682199"/>
                  </a:cubicBezTo>
                  <a:lnTo>
                    <a:pt x="356901" y="701076"/>
                  </a:lnTo>
                  <a:lnTo>
                    <a:pt x="375570" y="886827"/>
                  </a:lnTo>
                  <a:cubicBezTo>
                    <a:pt x="377134" y="896109"/>
                    <a:pt x="376613" y="905809"/>
                    <a:pt x="373797" y="915091"/>
                  </a:cubicBezTo>
                  <a:cubicBezTo>
                    <a:pt x="366496" y="939496"/>
                    <a:pt x="345324" y="957226"/>
                    <a:pt x="319980" y="959729"/>
                  </a:cubicBezTo>
                  <a:lnTo>
                    <a:pt x="131935" y="978607"/>
                  </a:lnTo>
                  <a:lnTo>
                    <a:pt x="151021" y="1168008"/>
                  </a:lnTo>
                  <a:cubicBezTo>
                    <a:pt x="154463" y="1202634"/>
                    <a:pt x="129223" y="1233505"/>
                    <a:pt x="94702" y="1236947"/>
                  </a:cubicBezTo>
                  <a:cubicBezTo>
                    <a:pt x="92511" y="1237677"/>
                    <a:pt x="90321" y="1237781"/>
                    <a:pt x="88235" y="1237781"/>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3" name="Google Shape;143;p43"/>
          <p:cNvSpPr/>
          <p:nvPr/>
        </p:nvSpPr>
        <p:spPr>
          <a:xfrm>
            <a:off x="1301491" y="5307775"/>
            <a:ext cx="964884" cy="1130238"/>
          </a:xfrm>
          <a:custGeom>
            <a:avLst/>
            <a:gdLst/>
            <a:ahLst/>
            <a:cxnLst/>
            <a:rect l="l" t="t" r="r" b="b"/>
            <a:pathLst>
              <a:path w="964884" h="1130238" extrusionOk="0">
                <a:moveTo>
                  <a:pt x="80583" y="1130239"/>
                </a:moveTo>
                <a:cubicBezTo>
                  <a:pt x="51436" y="1130239"/>
                  <a:pt x="26385" y="1108141"/>
                  <a:pt x="23433" y="1078518"/>
                </a:cubicBezTo>
                <a:lnTo>
                  <a:pt x="287" y="848298"/>
                </a:lnTo>
                <a:cubicBezTo>
                  <a:pt x="-2856" y="816675"/>
                  <a:pt x="20194" y="788481"/>
                  <a:pt x="51722" y="785338"/>
                </a:cubicBezTo>
                <a:lnTo>
                  <a:pt x="223172" y="768098"/>
                </a:lnTo>
                <a:lnTo>
                  <a:pt x="205741" y="594743"/>
                </a:lnTo>
                <a:cubicBezTo>
                  <a:pt x="202598" y="563120"/>
                  <a:pt x="225648" y="534926"/>
                  <a:pt x="257176" y="531782"/>
                </a:cubicBezTo>
                <a:lnTo>
                  <a:pt x="433293" y="514066"/>
                </a:lnTo>
                <a:lnTo>
                  <a:pt x="415767" y="339853"/>
                </a:lnTo>
                <a:cubicBezTo>
                  <a:pt x="412624" y="308230"/>
                  <a:pt x="435675" y="280036"/>
                  <a:pt x="467202" y="276893"/>
                </a:cubicBezTo>
                <a:lnTo>
                  <a:pt x="638652" y="259653"/>
                </a:lnTo>
                <a:lnTo>
                  <a:pt x="621222" y="86298"/>
                </a:lnTo>
                <a:cubicBezTo>
                  <a:pt x="618078" y="54675"/>
                  <a:pt x="641129" y="26481"/>
                  <a:pt x="672657" y="23337"/>
                </a:cubicBezTo>
                <a:lnTo>
                  <a:pt x="901638" y="287"/>
                </a:lnTo>
                <a:cubicBezTo>
                  <a:pt x="933356" y="-2856"/>
                  <a:pt x="961455" y="20194"/>
                  <a:pt x="964598" y="51722"/>
                </a:cubicBezTo>
                <a:cubicBezTo>
                  <a:pt x="967741" y="83345"/>
                  <a:pt x="944691" y="111539"/>
                  <a:pt x="913163" y="114682"/>
                </a:cubicBezTo>
                <a:lnTo>
                  <a:pt x="741427" y="131922"/>
                </a:lnTo>
                <a:lnTo>
                  <a:pt x="758477" y="301563"/>
                </a:lnTo>
                <a:cubicBezTo>
                  <a:pt x="759906" y="310040"/>
                  <a:pt x="759429" y="318898"/>
                  <a:pt x="756858" y="327376"/>
                </a:cubicBezTo>
                <a:cubicBezTo>
                  <a:pt x="750190" y="349664"/>
                  <a:pt x="730854" y="365857"/>
                  <a:pt x="707709" y="368143"/>
                </a:cubicBezTo>
                <a:lnTo>
                  <a:pt x="535973" y="385383"/>
                </a:lnTo>
                <a:lnTo>
                  <a:pt x="553404" y="558452"/>
                </a:lnTo>
                <a:cubicBezTo>
                  <a:pt x="555975" y="584265"/>
                  <a:pt x="540926" y="608744"/>
                  <a:pt x="516637" y="617984"/>
                </a:cubicBezTo>
                <a:lnTo>
                  <a:pt x="512446" y="619603"/>
                </a:lnTo>
                <a:cubicBezTo>
                  <a:pt x="507684" y="621413"/>
                  <a:pt x="502731" y="622556"/>
                  <a:pt x="497682" y="623127"/>
                </a:cubicBezTo>
                <a:lnTo>
                  <a:pt x="325947" y="640367"/>
                </a:lnTo>
                <a:lnTo>
                  <a:pt x="342996" y="810008"/>
                </a:lnTo>
                <a:cubicBezTo>
                  <a:pt x="344425" y="818485"/>
                  <a:pt x="343949" y="827343"/>
                  <a:pt x="341377" y="835821"/>
                </a:cubicBezTo>
                <a:cubicBezTo>
                  <a:pt x="334710" y="858109"/>
                  <a:pt x="315374" y="874302"/>
                  <a:pt x="292228" y="876588"/>
                </a:cubicBezTo>
                <a:lnTo>
                  <a:pt x="120492" y="893828"/>
                </a:lnTo>
                <a:lnTo>
                  <a:pt x="137923" y="1066897"/>
                </a:lnTo>
                <a:cubicBezTo>
                  <a:pt x="141066" y="1098520"/>
                  <a:pt x="118016" y="1126714"/>
                  <a:pt x="86488" y="1129858"/>
                </a:cubicBezTo>
                <a:cubicBezTo>
                  <a:pt x="84488" y="1130143"/>
                  <a:pt x="82583" y="1130239"/>
                  <a:pt x="80583" y="1130239"/>
                </a:cubicBezTo>
                <a:close/>
              </a:path>
            </a:pathLst>
          </a:custGeom>
          <a:solidFill>
            <a:srgbClr val="92D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43"/>
          <p:cNvSpPr/>
          <p:nvPr/>
        </p:nvSpPr>
        <p:spPr>
          <a:xfrm>
            <a:off x="1246454" y="5289704"/>
            <a:ext cx="964884" cy="1130333"/>
          </a:xfrm>
          <a:custGeom>
            <a:avLst/>
            <a:gdLst/>
            <a:ahLst/>
            <a:cxnLst/>
            <a:rect l="l" t="t" r="r" b="b"/>
            <a:pathLst>
              <a:path w="964884" h="1130333" extrusionOk="0">
                <a:moveTo>
                  <a:pt x="80583" y="1130334"/>
                </a:moveTo>
                <a:cubicBezTo>
                  <a:pt x="51436" y="1130334"/>
                  <a:pt x="26385" y="1108236"/>
                  <a:pt x="23433" y="1078613"/>
                </a:cubicBezTo>
                <a:lnTo>
                  <a:pt x="287" y="848394"/>
                </a:lnTo>
                <a:cubicBezTo>
                  <a:pt x="-2856" y="816771"/>
                  <a:pt x="20194" y="788577"/>
                  <a:pt x="51722" y="785433"/>
                </a:cubicBezTo>
                <a:lnTo>
                  <a:pt x="223172" y="768193"/>
                </a:lnTo>
                <a:lnTo>
                  <a:pt x="205741" y="594838"/>
                </a:lnTo>
                <a:cubicBezTo>
                  <a:pt x="204217" y="579693"/>
                  <a:pt x="208789" y="564453"/>
                  <a:pt x="218409" y="552642"/>
                </a:cubicBezTo>
                <a:cubicBezTo>
                  <a:pt x="228030" y="540831"/>
                  <a:pt x="242031" y="533306"/>
                  <a:pt x="257176" y="531782"/>
                </a:cubicBezTo>
                <a:lnTo>
                  <a:pt x="433293" y="514066"/>
                </a:lnTo>
                <a:lnTo>
                  <a:pt x="415767" y="339853"/>
                </a:lnTo>
                <a:cubicBezTo>
                  <a:pt x="412624" y="308230"/>
                  <a:pt x="435675" y="280036"/>
                  <a:pt x="467202" y="276893"/>
                </a:cubicBezTo>
                <a:lnTo>
                  <a:pt x="638652" y="259653"/>
                </a:lnTo>
                <a:lnTo>
                  <a:pt x="621222" y="86298"/>
                </a:lnTo>
                <a:cubicBezTo>
                  <a:pt x="618078" y="54675"/>
                  <a:pt x="641129" y="26481"/>
                  <a:pt x="672657" y="23337"/>
                </a:cubicBezTo>
                <a:lnTo>
                  <a:pt x="901638" y="287"/>
                </a:lnTo>
                <a:cubicBezTo>
                  <a:pt x="933356" y="-2856"/>
                  <a:pt x="961455" y="20194"/>
                  <a:pt x="964598" y="51722"/>
                </a:cubicBezTo>
                <a:cubicBezTo>
                  <a:pt x="967741" y="83345"/>
                  <a:pt x="944691" y="111539"/>
                  <a:pt x="913163" y="114682"/>
                </a:cubicBezTo>
                <a:lnTo>
                  <a:pt x="741427" y="131922"/>
                </a:lnTo>
                <a:lnTo>
                  <a:pt x="758572" y="301658"/>
                </a:lnTo>
                <a:cubicBezTo>
                  <a:pt x="760001" y="310135"/>
                  <a:pt x="759525" y="318994"/>
                  <a:pt x="756953" y="327471"/>
                </a:cubicBezTo>
                <a:cubicBezTo>
                  <a:pt x="750285" y="349759"/>
                  <a:pt x="730950" y="365952"/>
                  <a:pt x="707804" y="368238"/>
                </a:cubicBezTo>
                <a:lnTo>
                  <a:pt x="536068" y="385478"/>
                </a:lnTo>
                <a:lnTo>
                  <a:pt x="553499" y="558548"/>
                </a:lnTo>
                <a:cubicBezTo>
                  <a:pt x="556071" y="584456"/>
                  <a:pt x="541021" y="608840"/>
                  <a:pt x="516637" y="618079"/>
                </a:cubicBezTo>
                <a:lnTo>
                  <a:pt x="512446" y="619698"/>
                </a:lnTo>
                <a:cubicBezTo>
                  <a:pt x="507779" y="621508"/>
                  <a:pt x="502826" y="622651"/>
                  <a:pt x="497778" y="623127"/>
                </a:cubicBezTo>
                <a:lnTo>
                  <a:pt x="326042" y="640367"/>
                </a:lnTo>
                <a:lnTo>
                  <a:pt x="343092" y="810008"/>
                </a:lnTo>
                <a:cubicBezTo>
                  <a:pt x="344520" y="818485"/>
                  <a:pt x="344044" y="827343"/>
                  <a:pt x="341472" y="835821"/>
                </a:cubicBezTo>
                <a:cubicBezTo>
                  <a:pt x="334805" y="858109"/>
                  <a:pt x="315469" y="874302"/>
                  <a:pt x="292323" y="876588"/>
                </a:cubicBezTo>
                <a:lnTo>
                  <a:pt x="120588" y="893828"/>
                </a:lnTo>
                <a:lnTo>
                  <a:pt x="138018" y="1066802"/>
                </a:lnTo>
                <a:cubicBezTo>
                  <a:pt x="141162" y="1098425"/>
                  <a:pt x="118111" y="1126619"/>
                  <a:pt x="86583" y="1129762"/>
                </a:cubicBezTo>
                <a:cubicBezTo>
                  <a:pt x="84488" y="1130143"/>
                  <a:pt x="82583" y="1130334"/>
                  <a:pt x="80583" y="1130334"/>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43"/>
          <p:cNvSpPr/>
          <p:nvPr/>
        </p:nvSpPr>
        <p:spPr>
          <a:xfrm>
            <a:off x="7791492" y="5603174"/>
            <a:ext cx="1001934" cy="1001931"/>
          </a:xfrm>
          <a:custGeom>
            <a:avLst/>
            <a:gdLst/>
            <a:ahLst/>
            <a:cxnLst/>
            <a:rect l="l" t="t" r="r" b="b"/>
            <a:pathLst>
              <a:path w="1001934" h="1001931" extrusionOk="0">
                <a:moveTo>
                  <a:pt x="0" y="0"/>
                </a:moveTo>
                <a:lnTo>
                  <a:pt x="1001935" y="0"/>
                </a:lnTo>
                <a:lnTo>
                  <a:pt x="1001935" y="1001932"/>
                </a:lnTo>
                <a:lnTo>
                  <a:pt x="0" y="1001932"/>
                </a:lnTo>
                <a:close/>
              </a:path>
            </a:pathLst>
          </a:custGeom>
          <a:solidFill>
            <a:srgbClr val="4452C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43"/>
          <p:cNvSpPr/>
          <p:nvPr/>
        </p:nvSpPr>
        <p:spPr>
          <a:xfrm>
            <a:off x="6776473" y="5713028"/>
            <a:ext cx="964884" cy="1130234"/>
          </a:xfrm>
          <a:custGeom>
            <a:avLst/>
            <a:gdLst/>
            <a:ahLst/>
            <a:cxnLst/>
            <a:rect l="l" t="t" r="r" b="b"/>
            <a:pathLst>
              <a:path w="964884" h="1130234" extrusionOk="0">
                <a:moveTo>
                  <a:pt x="80583" y="1130234"/>
                </a:moveTo>
                <a:cubicBezTo>
                  <a:pt x="51436" y="1130234"/>
                  <a:pt x="26385" y="1108136"/>
                  <a:pt x="23433" y="1078514"/>
                </a:cubicBezTo>
                <a:lnTo>
                  <a:pt x="287" y="848295"/>
                </a:lnTo>
                <a:cubicBezTo>
                  <a:pt x="-2856" y="816672"/>
                  <a:pt x="20194" y="788478"/>
                  <a:pt x="51722" y="785335"/>
                </a:cubicBezTo>
                <a:lnTo>
                  <a:pt x="223172" y="768095"/>
                </a:lnTo>
                <a:lnTo>
                  <a:pt x="205741" y="594740"/>
                </a:lnTo>
                <a:cubicBezTo>
                  <a:pt x="202598" y="563117"/>
                  <a:pt x="225648" y="534923"/>
                  <a:pt x="257176" y="531780"/>
                </a:cubicBezTo>
                <a:lnTo>
                  <a:pt x="433293" y="514064"/>
                </a:lnTo>
                <a:lnTo>
                  <a:pt x="415767" y="339852"/>
                </a:lnTo>
                <a:cubicBezTo>
                  <a:pt x="412624" y="308229"/>
                  <a:pt x="435675" y="280035"/>
                  <a:pt x="467202" y="276892"/>
                </a:cubicBezTo>
                <a:lnTo>
                  <a:pt x="638652" y="259652"/>
                </a:lnTo>
                <a:lnTo>
                  <a:pt x="621222" y="86297"/>
                </a:lnTo>
                <a:cubicBezTo>
                  <a:pt x="618078" y="54674"/>
                  <a:pt x="641129" y="26481"/>
                  <a:pt x="672657" y="23337"/>
                </a:cubicBezTo>
                <a:lnTo>
                  <a:pt x="901638" y="287"/>
                </a:lnTo>
                <a:cubicBezTo>
                  <a:pt x="933356" y="-2856"/>
                  <a:pt x="961455" y="20194"/>
                  <a:pt x="964598" y="51722"/>
                </a:cubicBezTo>
                <a:cubicBezTo>
                  <a:pt x="967741" y="83345"/>
                  <a:pt x="944691" y="111539"/>
                  <a:pt x="913163" y="114682"/>
                </a:cubicBezTo>
                <a:lnTo>
                  <a:pt x="741427" y="131922"/>
                </a:lnTo>
                <a:lnTo>
                  <a:pt x="758477" y="301562"/>
                </a:lnTo>
                <a:cubicBezTo>
                  <a:pt x="759906" y="310039"/>
                  <a:pt x="759429" y="318897"/>
                  <a:pt x="756858" y="327374"/>
                </a:cubicBezTo>
                <a:cubicBezTo>
                  <a:pt x="750190" y="349663"/>
                  <a:pt x="730854" y="365855"/>
                  <a:pt x="707709" y="368141"/>
                </a:cubicBezTo>
                <a:lnTo>
                  <a:pt x="535973" y="385381"/>
                </a:lnTo>
                <a:lnTo>
                  <a:pt x="553404" y="558450"/>
                </a:lnTo>
                <a:cubicBezTo>
                  <a:pt x="555975" y="584263"/>
                  <a:pt x="540926" y="608742"/>
                  <a:pt x="516637" y="617981"/>
                </a:cubicBezTo>
                <a:lnTo>
                  <a:pt x="512446" y="619600"/>
                </a:lnTo>
                <a:cubicBezTo>
                  <a:pt x="507684" y="621410"/>
                  <a:pt x="502731" y="622553"/>
                  <a:pt x="497682" y="623125"/>
                </a:cubicBezTo>
                <a:lnTo>
                  <a:pt x="325947" y="640365"/>
                </a:lnTo>
                <a:lnTo>
                  <a:pt x="342996" y="810005"/>
                </a:lnTo>
                <a:cubicBezTo>
                  <a:pt x="344425" y="818482"/>
                  <a:pt x="343949" y="827340"/>
                  <a:pt x="341377" y="835817"/>
                </a:cubicBezTo>
                <a:cubicBezTo>
                  <a:pt x="334710" y="858106"/>
                  <a:pt x="315374" y="874298"/>
                  <a:pt x="292228" y="876584"/>
                </a:cubicBezTo>
                <a:lnTo>
                  <a:pt x="120492" y="893824"/>
                </a:lnTo>
                <a:lnTo>
                  <a:pt x="137923" y="1066893"/>
                </a:lnTo>
                <a:cubicBezTo>
                  <a:pt x="141066" y="1098516"/>
                  <a:pt x="118016" y="1126710"/>
                  <a:pt x="86488" y="1129853"/>
                </a:cubicBezTo>
                <a:cubicBezTo>
                  <a:pt x="84488" y="1130139"/>
                  <a:pt x="82583" y="1130234"/>
                  <a:pt x="80583" y="1130234"/>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43"/>
          <p:cNvSpPr/>
          <p:nvPr/>
        </p:nvSpPr>
        <p:spPr>
          <a:xfrm>
            <a:off x="6859721" y="5679976"/>
            <a:ext cx="964884" cy="1130329"/>
          </a:xfrm>
          <a:custGeom>
            <a:avLst/>
            <a:gdLst/>
            <a:ahLst/>
            <a:cxnLst/>
            <a:rect l="l" t="t" r="r" b="b"/>
            <a:pathLst>
              <a:path w="964884" h="1130329" extrusionOk="0">
                <a:moveTo>
                  <a:pt x="80583" y="1130329"/>
                </a:moveTo>
                <a:cubicBezTo>
                  <a:pt x="51436" y="1130329"/>
                  <a:pt x="26385" y="1108231"/>
                  <a:pt x="23433" y="1078609"/>
                </a:cubicBezTo>
                <a:lnTo>
                  <a:pt x="287" y="848390"/>
                </a:lnTo>
                <a:cubicBezTo>
                  <a:pt x="-2856" y="816767"/>
                  <a:pt x="20194" y="788573"/>
                  <a:pt x="51722" y="785430"/>
                </a:cubicBezTo>
                <a:lnTo>
                  <a:pt x="223172" y="768190"/>
                </a:lnTo>
                <a:lnTo>
                  <a:pt x="205741" y="594836"/>
                </a:lnTo>
                <a:cubicBezTo>
                  <a:pt x="204217" y="579691"/>
                  <a:pt x="208789" y="564451"/>
                  <a:pt x="218409" y="552640"/>
                </a:cubicBezTo>
                <a:cubicBezTo>
                  <a:pt x="228030" y="540829"/>
                  <a:pt x="242031" y="533304"/>
                  <a:pt x="257176" y="531780"/>
                </a:cubicBezTo>
                <a:lnTo>
                  <a:pt x="433293" y="514064"/>
                </a:lnTo>
                <a:lnTo>
                  <a:pt x="415767" y="339852"/>
                </a:lnTo>
                <a:cubicBezTo>
                  <a:pt x="412624" y="308229"/>
                  <a:pt x="435675" y="280035"/>
                  <a:pt x="467202" y="276892"/>
                </a:cubicBezTo>
                <a:lnTo>
                  <a:pt x="638652" y="259652"/>
                </a:lnTo>
                <a:lnTo>
                  <a:pt x="621222" y="86297"/>
                </a:lnTo>
                <a:cubicBezTo>
                  <a:pt x="618078" y="54674"/>
                  <a:pt x="641129" y="26481"/>
                  <a:pt x="672657" y="23337"/>
                </a:cubicBezTo>
                <a:lnTo>
                  <a:pt x="901638" y="287"/>
                </a:lnTo>
                <a:cubicBezTo>
                  <a:pt x="933356" y="-2856"/>
                  <a:pt x="961455" y="20194"/>
                  <a:pt x="964598" y="51722"/>
                </a:cubicBezTo>
                <a:cubicBezTo>
                  <a:pt x="967741" y="83345"/>
                  <a:pt x="944691" y="111539"/>
                  <a:pt x="913163" y="114682"/>
                </a:cubicBezTo>
                <a:lnTo>
                  <a:pt x="741427" y="131922"/>
                </a:lnTo>
                <a:lnTo>
                  <a:pt x="758477" y="301562"/>
                </a:lnTo>
                <a:cubicBezTo>
                  <a:pt x="759906" y="310039"/>
                  <a:pt x="759429" y="318897"/>
                  <a:pt x="756858" y="327374"/>
                </a:cubicBezTo>
                <a:cubicBezTo>
                  <a:pt x="750190" y="349663"/>
                  <a:pt x="730854" y="365855"/>
                  <a:pt x="707709" y="368141"/>
                </a:cubicBezTo>
                <a:lnTo>
                  <a:pt x="535973" y="385381"/>
                </a:lnTo>
                <a:lnTo>
                  <a:pt x="553404" y="558450"/>
                </a:lnTo>
                <a:cubicBezTo>
                  <a:pt x="555975" y="584358"/>
                  <a:pt x="540926" y="608742"/>
                  <a:pt x="516542" y="617981"/>
                </a:cubicBezTo>
                <a:lnTo>
                  <a:pt x="512351" y="619600"/>
                </a:lnTo>
                <a:cubicBezTo>
                  <a:pt x="507684" y="621410"/>
                  <a:pt x="502731" y="622553"/>
                  <a:pt x="497682" y="623029"/>
                </a:cubicBezTo>
                <a:lnTo>
                  <a:pt x="325947" y="640270"/>
                </a:lnTo>
                <a:lnTo>
                  <a:pt x="342996" y="809909"/>
                </a:lnTo>
                <a:cubicBezTo>
                  <a:pt x="344425" y="818387"/>
                  <a:pt x="343949" y="827245"/>
                  <a:pt x="341377" y="835722"/>
                </a:cubicBezTo>
                <a:cubicBezTo>
                  <a:pt x="334710" y="858010"/>
                  <a:pt x="315374" y="874203"/>
                  <a:pt x="292228" y="876489"/>
                </a:cubicBezTo>
                <a:lnTo>
                  <a:pt x="120492" y="893729"/>
                </a:lnTo>
                <a:lnTo>
                  <a:pt x="137923" y="1066703"/>
                </a:lnTo>
                <a:cubicBezTo>
                  <a:pt x="141066" y="1098326"/>
                  <a:pt x="118016" y="1126519"/>
                  <a:pt x="86488" y="1129663"/>
                </a:cubicBezTo>
                <a:cubicBezTo>
                  <a:pt x="84488" y="1130234"/>
                  <a:pt x="82583" y="1130329"/>
                  <a:pt x="80583" y="1130329"/>
                </a:cubicBezTo>
                <a:close/>
              </a:path>
            </a:pathLst>
          </a:custGeom>
          <a:solidFill>
            <a:srgbClr val="3B49C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3"/>
          <p:cNvSpPr/>
          <p:nvPr/>
        </p:nvSpPr>
        <p:spPr>
          <a:xfrm>
            <a:off x="11533487" y="2510739"/>
            <a:ext cx="675512" cy="1020509"/>
          </a:xfrm>
          <a:custGeom>
            <a:avLst/>
            <a:gdLst/>
            <a:ahLst/>
            <a:cxnLst/>
            <a:rect l="l" t="t" r="r" b="b"/>
            <a:pathLst>
              <a:path w="675512" h="1020509" extrusionOk="0">
                <a:moveTo>
                  <a:pt x="510253" y="0"/>
                </a:moveTo>
                <a:cubicBezTo>
                  <a:pt x="545478" y="0"/>
                  <a:pt x="579870" y="3570"/>
                  <a:pt x="613086" y="10367"/>
                </a:cubicBezTo>
                <a:lnTo>
                  <a:pt x="675512" y="29745"/>
                </a:lnTo>
                <a:lnTo>
                  <a:pt x="675512" y="990764"/>
                </a:lnTo>
                <a:lnTo>
                  <a:pt x="613086" y="1010143"/>
                </a:lnTo>
                <a:cubicBezTo>
                  <a:pt x="579870" y="1016940"/>
                  <a:pt x="545478" y="1020509"/>
                  <a:pt x="510253" y="1020509"/>
                </a:cubicBezTo>
                <a:cubicBezTo>
                  <a:pt x="228448" y="1020509"/>
                  <a:pt x="0" y="792060"/>
                  <a:pt x="0" y="510254"/>
                </a:cubicBezTo>
                <a:cubicBezTo>
                  <a:pt x="0" y="228449"/>
                  <a:pt x="228448" y="0"/>
                  <a:pt x="510253" y="0"/>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43"/>
          <p:cNvSpPr/>
          <p:nvPr/>
        </p:nvSpPr>
        <p:spPr>
          <a:xfrm>
            <a:off x="10744962" y="143289"/>
            <a:ext cx="964884" cy="1130329"/>
          </a:xfrm>
          <a:custGeom>
            <a:avLst/>
            <a:gdLst/>
            <a:ahLst/>
            <a:cxnLst/>
            <a:rect l="l" t="t" r="r" b="b"/>
            <a:pathLst>
              <a:path w="964884" h="1130329" extrusionOk="0">
                <a:moveTo>
                  <a:pt x="80583" y="1130330"/>
                </a:moveTo>
                <a:cubicBezTo>
                  <a:pt x="51436" y="1130330"/>
                  <a:pt x="26385" y="1108232"/>
                  <a:pt x="23433" y="1078609"/>
                </a:cubicBezTo>
                <a:lnTo>
                  <a:pt x="287" y="848390"/>
                </a:lnTo>
                <a:cubicBezTo>
                  <a:pt x="-2856" y="816767"/>
                  <a:pt x="20194" y="788574"/>
                  <a:pt x="51722" y="785430"/>
                </a:cubicBezTo>
                <a:lnTo>
                  <a:pt x="223172" y="768190"/>
                </a:lnTo>
                <a:lnTo>
                  <a:pt x="205741" y="594740"/>
                </a:lnTo>
                <a:cubicBezTo>
                  <a:pt x="202598" y="563117"/>
                  <a:pt x="225648" y="534924"/>
                  <a:pt x="257176" y="531780"/>
                </a:cubicBezTo>
                <a:lnTo>
                  <a:pt x="433293" y="514064"/>
                </a:lnTo>
                <a:lnTo>
                  <a:pt x="415767" y="339852"/>
                </a:lnTo>
                <a:cubicBezTo>
                  <a:pt x="412624" y="308229"/>
                  <a:pt x="435675" y="280035"/>
                  <a:pt x="467202" y="276892"/>
                </a:cubicBezTo>
                <a:lnTo>
                  <a:pt x="638652" y="259652"/>
                </a:lnTo>
                <a:lnTo>
                  <a:pt x="621222" y="86297"/>
                </a:lnTo>
                <a:cubicBezTo>
                  <a:pt x="618078" y="54674"/>
                  <a:pt x="641129" y="26481"/>
                  <a:pt x="672657" y="23337"/>
                </a:cubicBezTo>
                <a:lnTo>
                  <a:pt x="901638" y="287"/>
                </a:lnTo>
                <a:cubicBezTo>
                  <a:pt x="933356" y="-2856"/>
                  <a:pt x="961455" y="20194"/>
                  <a:pt x="964598" y="51722"/>
                </a:cubicBezTo>
                <a:cubicBezTo>
                  <a:pt x="967741" y="83345"/>
                  <a:pt x="944691" y="111539"/>
                  <a:pt x="913163" y="114682"/>
                </a:cubicBezTo>
                <a:lnTo>
                  <a:pt x="741427" y="131922"/>
                </a:lnTo>
                <a:lnTo>
                  <a:pt x="758477" y="301562"/>
                </a:lnTo>
                <a:cubicBezTo>
                  <a:pt x="759906" y="310039"/>
                  <a:pt x="759429" y="318897"/>
                  <a:pt x="756858" y="327374"/>
                </a:cubicBezTo>
                <a:cubicBezTo>
                  <a:pt x="750190" y="349663"/>
                  <a:pt x="730854" y="365855"/>
                  <a:pt x="707709" y="368141"/>
                </a:cubicBezTo>
                <a:lnTo>
                  <a:pt x="535973" y="385381"/>
                </a:lnTo>
                <a:lnTo>
                  <a:pt x="553404" y="558450"/>
                </a:lnTo>
                <a:cubicBezTo>
                  <a:pt x="555975" y="584263"/>
                  <a:pt x="540926" y="608742"/>
                  <a:pt x="516637" y="617981"/>
                </a:cubicBezTo>
                <a:lnTo>
                  <a:pt x="512446" y="619601"/>
                </a:lnTo>
                <a:cubicBezTo>
                  <a:pt x="507684" y="621410"/>
                  <a:pt x="502731" y="622553"/>
                  <a:pt x="497682" y="623125"/>
                </a:cubicBezTo>
                <a:lnTo>
                  <a:pt x="326042" y="640460"/>
                </a:lnTo>
                <a:lnTo>
                  <a:pt x="343092" y="810100"/>
                </a:lnTo>
                <a:cubicBezTo>
                  <a:pt x="344520" y="818577"/>
                  <a:pt x="344044" y="827435"/>
                  <a:pt x="341472" y="835913"/>
                </a:cubicBezTo>
                <a:cubicBezTo>
                  <a:pt x="334805" y="858201"/>
                  <a:pt x="315469" y="874394"/>
                  <a:pt x="292323" y="876680"/>
                </a:cubicBezTo>
                <a:lnTo>
                  <a:pt x="120588" y="893920"/>
                </a:lnTo>
                <a:lnTo>
                  <a:pt x="138018" y="1066989"/>
                </a:lnTo>
                <a:cubicBezTo>
                  <a:pt x="141162" y="1098611"/>
                  <a:pt x="118111" y="1126805"/>
                  <a:pt x="86583" y="1129949"/>
                </a:cubicBezTo>
                <a:cubicBezTo>
                  <a:pt x="84488" y="1130234"/>
                  <a:pt x="82583" y="1130330"/>
                  <a:pt x="80583" y="1130330"/>
                </a:cubicBezTo>
                <a:close/>
              </a:path>
            </a:pathLst>
          </a:custGeom>
          <a:solidFill>
            <a:srgbClr val="4452C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43"/>
          <p:cNvSpPr/>
          <p:nvPr/>
        </p:nvSpPr>
        <p:spPr>
          <a:xfrm>
            <a:off x="10839165" y="135062"/>
            <a:ext cx="964884" cy="1130424"/>
          </a:xfrm>
          <a:custGeom>
            <a:avLst/>
            <a:gdLst/>
            <a:ahLst/>
            <a:cxnLst/>
            <a:rect l="l" t="t" r="r" b="b"/>
            <a:pathLst>
              <a:path w="964884" h="1130424" extrusionOk="0">
                <a:moveTo>
                  <a:pt x="80583" y="1130425"/>
                </a:moveTo>
                <a:cubicBezTo>
                  <a:pt x="51436" y="1130425"/>
                  <a:pt x="26385" y="1108327"/>
                  <a:pt x="23433" y="1078704"/>
                </a:cubicBezTo>
                <a:lnTo>
                  <a:pt x="287" y="848390"/>
                </a:lnTo>
                <a:cubicBezTo>
                  <a:pt x="-2856" y="816767"/>
                  <a:pt x="20194" y="788574"/>
                  <a:pt x="51722" y="785430"/>
                </a:cubicBezTo>
                <a:lnTo>
                  <a:pt x="223172" y="768190"/>
                </a:lnTo>
                <a:lnTo>
                  <a:pt x="205741" y="594836"/>
                </a:lnTo>
                <a:cubicBezTo>
                  <a:pt x="204217" y="579691"/>
                  <a:pt x="208789" y="564451"/>
                  <a:pt x="218409" y="552640"/>
                </a:cubicBezTo>
                <a:cubicBezTo>
                  <a:pt x="228030" y="540829"/>
                  <a:pt x="242031" y="533304"/>
                  <a:pt x="257176" y="531780"/>
                </a:cubicBezTo>
                <a:lnTo>
                  <a:pt x="433293" y="514064"/>
                </a:lnTo>
                <a:lnTo>
                  <a:pt x="415767" y="339852"/>
                </a:lnTo>
                <a:cubicBezTo>
                  <a:pt x="412624" y="308229"/>
                  <a:pt x="435675" y="280035"/>
                  <a:pt x="467202" y="276892"/>
                </a:cubicBezTo>
                <a:lnTo>
                  <a:pt x="638652" y="259652"/>
                </a:lnTo>
                <a:lnTo>
                  <a:pt x="621222" y="86297"/>
                </a:lnTo>
                <a:cubicBezTo>
                  <a:pt x="618078" y="54674"/>
                  <a:pt x="641129" y="26481"/>
                  <a:pt x="672657" y="23337"/>
                </a:cubicBezTo>
                <a:lnTo>
                  <a:pt x="901638" y="287"/>
                </a:lnTo>
                <a:cubicBezTo>
                  <a:pt x="933356" y="-2856"/>
                  <a:pt x="961455" y="20194"/>
                  <a:pt x="964598" y="51722"/>
                </a:cubicBezTo>
                <a:cubicBezTo>
                  <a:pt x="967741" y="83345"/>
                  <a:pt x="944691" y="111539"/>
                  <a:pt x="913163" y="114682"/>
                </a:cubicBezTo>
                <a:lnTo>
                  <a:pt x="741427" y="131922"/>
                </a:lnTo>
                <a:lnTo>
                  <a:pt x="758477" y="301562"/>
                </a:lnTo>
                <a:cubicBezTo>
                  <a:pt x="759906" y="310039"/>
                  <a:pt x="759429" y="318897"/>
                  <a:pt x="756858" y="327374"/>
                </a:cubicBezTo>
                <a:cubicBezTo>
                  <a:pt x="750190" y="349663"/>
                  <a:pt x="730854" y="365855"/>
                  <a:pt x="707709" y="368141"/>
                </a:cubicBezTo>
                <a:lnTo>
                  <a:pt x="535973" y="385381"/>
                </a:lnTo>
                <a:lnTo>
                  <a:pt x="553404" y="558450"/>
                </a:lnTo>
                <a:cubicBezTo>
                  <a:pt x="555975" y="584358"/>
                  <a:pt x="540926" y="608742"/>
                  <a:pt x="516542" y="617981"/>
                </a:cubicBezTo>
                <a:lnTo>
                  <a:pt x="512351" y="619601"/>
                </a:lnTo>
                <a:cubicBezTo>
                  <a:pt x="507684" y="621410"/>
                  <a:pt x="502731" y="622553"/>
                  <a:pt x="497682" y="623030"/>
                </a:cubicBezTo>
                <a:lnTo>
                  <a:pt x="325947" y="640270"/>
                </a:lnTo>
                <a:lnTo>
                  <a:pt x="342996" y="809909"/>
                </a:lnTo>
                <a:cubicBezTo>
                  <a:pt x="344425" y="818387"/>
                  <a:pt x="343949" y="827245"/>
                  <a:pt x="341377" y="835722"/>
                </a:cubicBezTo>
                <a:cubicBezTo>
                  <a:pt x="334710" y="858011"/>
                  <a:pt x="315374" y="874203"/>
                  <a:pt x="292228" y="876489"/>
                </a:cubicBezTo>
                <a:lnTo>
                  <a:pt x="120492" y="893729"/>
                </a:lnTo>
                <a:lnTo>
                  <a:pt x="137923" y="1066703"/>
                </a:lnTo>
                <a:cubicBezTo>
                  <a:pt x="141066" y="1098326"/>
                  <a:pt x="118016" y="1126520"/>
                  <a:pt x="86488" y="1129663"/>
                </a:cubicBezTo>
                <a:cubicBezTo>
                  <a:pt x="84488" y="1130330"/>
                  <a:pt x="82488" y="1130425"/>
                  <a:pt x="80583" y="1130425"/>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51;p43"/>
          <p:cNvSpPr/>
          <p:nvPr/>
        </p:nvSpPr>
        <p:spPr>
          <a:xfrm>
            <a:off x="8677756" y="1"/>
            <a:ext cx="1209161" cy="513139"/>
          </a:xfrm>
          <a:custGeom>
            <a:avLst/>
            <a:gdLst/>
            <a:ahLst/>
            <a:cxnLst/>
            <a:rect l="l" t="t" r="r" b="b"/>
            <a:pathLst>
              <a:path w="1209161" h="513139" extrusionOk="0">
                <a:moveTo>
                  <a:pt x="290115" y="0"/>
                </a:moveTo>
                <a:lnTo>
                  <a:pt x="955482" y="0"/>
                </a:lnTo>
                <a:lnTo>
                  <a:pt x="1209161" y="513139"/>
                </a:lnTo>
                <a:lnTo>
                  <a:pt x="0" y="435134"/>
                </a:lnTo>
                <a:close/>
              </a:path>
            </a:pathLst>
          </a:custGeom>
          <a:solidFill>
            <a:srgbClr val="4452C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43"/>
          <p:cNvSpPr/>
          <p:nvPr/>
        </p:nvSpPr>
        <p:spPr>
          <a:xfrm>
            <a:off x="8792055" y="0"/>
            <a:ext cx="1209161" cy="427414"/>
          </a:xfrm>
          <a:custGeom>
            <a:avLst/>
            <a:gdLst/>
            <a:ahLst/>
            <a:cxnLst/>
            <a:rect l="l" t="t" r="r" b="b"/>
            <a:pathLst>
              <a:path w="1209161" h="427414" extrusionOk="0">
                <a:moveTo>
                  <a:pt x="232960" y="0"/>
                </a:moveTo>
                <a:lnTo>
                  <a:pt x="997862" y="0"/>
                </a:lnTo>
                <a:lnTo>
                  <a:pt x="1209161" y="427414"/>
                </a:lnTo>
                <a:lnTo>
                  <a:pt x="0" y="349409"/>
                </a:lnTo>
                <a:close/>
              </a:path>
            </a:pathLst>
          </a:custGeom>
          <a:solidFill>
            <a:srgbClr val="FFE55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43"/>
          <p:cNvSpPr/>
          <p:nvPr/>
        </p:nvSpPr>
        <p:spPr>
          <a:xfrm>
            <a:off x="11472104" y="547742"/>
            <a:ext cx="711370" cy="1049274"/>
          </a:xfrm>
          <a:custGeom>
            <a:avLst/>
            <a:gdLst/>
            <a:ahLst/>
            <a:cxnLst/>
            <a:rect l="l" t="t" r="r" b="b"/>
            <a:pathLst>
              <a:path w="711370" h="1049274" extrusionOk="0">
                <a:moveTo>
                  <a:pt x="605791" y="0"/>
                </a:moveTo>
                <a:lnTo>
                  <a:pt x="711370" y="182842"/>
                </a:lnTo>
                <a:lnTo>
                  <a:pt x="711370" y="1049274"/>
                </a:lnTo>
                <a:lnTo>
                  <a:pt x="0" y="104927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43"/>
          <p:cNvSpPr/>
          <p:nvPr/>
        </p:nvSpPr>
        <p:spPr>
          <a:xfrm>
            <a:off x="11621073" y="511631"/>
            <a:ext cx="570927" cy="963837"/>
          </a:xfrm>
          <a:custGeom>
            <a:avLst/>
            <a:gdLst/>
            <a:ahLst/>
            <a:cxnLst/>
            <a:rect l="l" t="t" r="r" b="b"/>
            <a:pathLst>
              <a:path w="570927" h="988977" extrusionOk="0">
                <a:moveTo>
                  <a:pt x="570927" y="0"/>
                </a:moveTo>
                <a:lnTo>
                  <a:pt x="570927" y="988977"/>
                </a:lnTo>
                <a:lnTo>
                  <a:pt x="0" y="988977"/>
                </a:lnTo>
                <a:close/>
              </a:path>
            </a:pathLst>
          </a:custGeom>
          <a:noFill/>
          <a:ln w="12700" cap="flat" cmpd="sng">
            <a:solidFill>
              <a:srgbClr val="3B49C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43"/>
          <p:cNvSpPr/>
          <p:nvPr/>
        </p:nvSpPr>
        <p:spPr>
          <a:xfrm>
            <a:off x="6365145" y="0"/>
            <a:ext cx="1020505" cy="729994"/>
          </a:xfrm>
          <a:custGeom>
            <a:avLst/>
            <a:gdLst/>
            <a:ahLst/>
            <a:cxnLst/>
            <a:rect l="l" t="t" r="r" b="b"/>
            <a:pathLst>
              <a:path w="1020505" h="729994" extrusionOk="0">
                <a:moveTo>
                  <a:pt x="51568" y="0"/>
                </a:moveTo>
                <a:lnTo>
                  <a:pt x="968939" y="0"/>
                </a:lnTo>
                <a:lnTo>
                  <a:pt x="980408" y="21130"/>
                </a:lnTo>
                <a:cubicBezTo>
                  <a:pt x="993318" y="51653"/>
                  <a:pt x="1003343" y="83693"/>
                  <a:pt x="1010140" y="116910"/>
                </a:cubicBezTo>
                <a:lnTo>
                  <a:pt x="1020505" y="219733"/>
                </a:lnTo>
                <a:lnTo>
                  <a:pt x="1020505" y="219753"/>
                </a:lnTo>
                <a:lnTo>
                  <a:pt x="1010140" y="322576"/>
                </a:lnTo>
                <a:cubicBezTo>
                  <a:pt x="962561" y="555089"/>
                  <a:pt x="756833" y="729994"/>
                  <a:pt x="510253" y="729994"/>
                </a:cubicBezTo>
                <a:cubicBezTo>
                  <a:pt x="228448" y="729994"/>
                  <a:pt x="0" y="501547"/>
                  <a:pt x="0" y="219743"/>
                </a:cubicBezTo>
                <a:cubicBezTo>
                  <a:pt x="0" y="149292"/>
                  <a:pt x="14278" y="82176"/>
                  <a:pt x="40098" y="211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 name="Google Shape;156;p43"/>
          <p:cNvSpPr/>
          <p:nvPr/>
        </p:nvSpPr>
        <p:spPr>
          <a:xfrm>
            <a:off x="6525458" y="3360"/>
            <a:ext cx="1020506" cy="667935"/>
          </a:xfrm>
          <a:custGeom>
            <a:avLst/>
            <a:gdLst/>
            <a:ahLst/>
            <a:cxnLst/>
            <a:rect l="l" t="t" r="r" b="b"/>
            <a:pathLst>
              <a:path w="1020506" h="667935" extrusionOk="0">
                <a:moveTo>
                  <a:pt x="27393" y="0"/>
                </a:moveTo>
                <a:lnTo>
                  <a:pt x="993113" y="0"/>
                </a:lnTo>
                <a:lnTo>
                  <a:pt x="1010139" y="54851"/>
                </a:lnTo>
                <a:cubicBezTo>
                  <a:pt x="1016937" y="88067"/>
                  <a:pt x="1020506" y="122459"/>
                  <a:pt x="1020506" y="157684"/>
                </a:cubicBezTo>
                <a:cubicBezTo>
                  <a:pt x="1020506" y="439488"/>
                  <a:pt x="792058" y="667935"/>
                  <a:pt x="510253" y="667935"/>
                </a:cubicBezTo>
                <a:cubicBezTo>
                  <a:pt x="228448" y="667935"/>
                  <a:pt x="0" y="439488"/>
                  <a:pt x="0" y="157684"/>
                </a:cubicBezTo>
                <a:cubicBezTo>
                  <a:pt x="0" y="122459"/>
                  <a:pt x="3570" y="88067"/>
                  <a:pt x="10367" y="54851"/>
                </a:cubicBezTo>
                <a:close/>
              </a:path>
            </a:pathLst>
          </a:custGeom>
          <a:solidFill>
            <a:srgbClr val="3B49C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43"/>
          <p:cNvSpPr/>
          <p:nvPr/>
        </p:nvSpPr>
        <p:spPr>
          <a:xfrm>
            <a:off x="6721119" y="8457"/>
            <a:ext cx="1020506" cy="617157"/>
          </a:xfrm>
          <a:custGeom>
            <a:avLst/>
            <a:gdLst/>
            <a:ahLst/>
            <a:cxnLst/>
            <a:rect l="l" t="t" r="r" b="b"/>
            <a:pathLst>
              <a:path w="1020506" h="617157" extrusionOk="0">
                <a:moveTo>
                  <a:pt x="11631" y="0"/>
                </a:moveTo>
                <a:lnTo>
                  <a:pt x="1008875" y="0"/>
                </a:lnTo>
                <a:lnTo>
                  <a:pt x="1010139" y="4073"/>
                </a:lnTo>
                <a:cubicBezTo>
                  <a:pt x="1016937" y="37289"/>
                  <a:pt x="1020506" y="71681"/>
                  <a:pt x="1020506" y="106906"/>
                </a:cubicBezTo>
                <a:cubicBezTo>
                  <a:pt x="1020506" y="388710"/>
                  <a:pt x="792058" y="617157"/>
                  <a:pt x="510253" y="617157"/>
                </a:cubicBezTo>
                <a:cubicBezTo>
                  <a:pt x="228448" y="617157"/>
                  <a:pt x="0" y="388710"/>
                  <a:pt x="0" y="106906"/>
                </a:cubicBezTo>
                <a:cubicBezTo>
                  <a:pt x="0" y="71681"/>
                  <a:pt x="3570" y="37289"/>
                  <a:pt x="10367" y="4073"/>
                </a:cubicBezTo>
                <a:close/>
              </a:path>
            </a:pathLst>
          </a:cu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58" name="Google Shape;158;p43"/>
          <p:cNvGrpSpPr/>
          <p:nvPr/>
        </p:nvGrpSpPr>
        <p:grpSpPr>
          <a:xfrm>
            <a:off x="3820355" y="5847347"/>
            <a:ext cx="875251" cy="1026229"/>
            <a:chOff x="4264601" y="6128371"/>
            <a:chExt cx="875251" cy="1026229"/>
          </a:xfrm>
        </p:grpSpPr>
        <p:sp>
          <p:nvSpPr>
            <p:cNvPr id="159" name="Google Shape;159;p43"/>
            <p:cNvSpPr/>
            <p:nvPr/>
          </p:nvSpPr>
          <p:spPr>
            <a:xfrm>
              <a:off x="4264601" y="6128371"/>
              <a:ext cx="70866" cy="70866"/>
            </a:xfrm>
            <a:custGeom>
              <a:avLst/>
              <a:gdLst/>
              <a:ahLst/>
              <a:cxnLst/>
              <a:rect l="l" t="t" r="r" b="b"/>
              <a:pathLst>
                <a:path w="70866"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p43"/>
            <p:cNvSpPr/>
            <p:nvPr/>
          </p:nvSpPr>
          <p:spPr>
            <a:xfrm>
              <a:off x="4264601" y="6258102"/>
              <a:ext cx="70866" cy="70866"/>
            </a:xfrm>
            <a:custGeom>
              <a:avLst/>
              <a:gdLst/>
              <a:ahLst/>
              <a:cxnLst/>
              <a:rect l="l" t="t" r="r" b="b"/>
              <a:pathLst>
                <a:path w="70866"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43"/>
            <p:cNvSpPr/>
            <p:nvPr/>
          </p:nvSpPr>
          <p:spPr>
            <a:xfrm>
              <a:off x="4264601" y="6403930"/>
              <a:ext cx="70866" cy="70866"/>
            </a:xfrm>
            <a:custGeom>
              <a:avLst/>
              <a:gdLst/>
              <a:ahLst/>
              <a:cxnLst/>
              <a:rect l="l" t="t" r="r" b="b"/>
              <a:pathLst>
                <a:path w="70866"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43"/>
            <p:cNvSpPr/>
            <p:nvPr/>
          </p:nvSpPr>
          <p:spPr>
            <a:xfrm>
              <a:off x="4264601" y="6533662"/>
              <a:ext cx="70866" cy="70866"/>
            </a:xfrm>
            <a:custGeom>
              <a:avLst/>
              <a:gdLst/>
              <a:ahLst/>
              <a:cxnLst/>
              <a:rect l="l" t="t" r="r" b="b"/>
              <a:pathLst>
                <a:path w="70866"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 name="Google Shape;163;p43"/>
            <p:cNvSpPr/>
            <p:nvPr/>
          </p:nvSpPr>
          <p:spPr>
            <a:xfrm>
              <a:off x="4264601" y="6663393"/>
              <a:ext cx="70866" cy="70866"/>
            </a:xfrm>
            <a:custGeom>
              <a:avLst/>
              <a:gdLst/>
              <a:ahLst/>
              <a:cxnLst/>
              <a:rect l="l" t="t" r="r" b="b"/>
              <a:pathLst>
                <a:path w="70866"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43"/>
            <p:cNvSpPr/>
            <p:nvPr/>
          </p:nvSpPr>
          <p:spPr>
            <a:xfrm>
              <a:off x="4264601" y="6793219"/>
              <a:ext cx="70866" cy="70866"/>
            </a:xfrm>
            <a:custGeom>
              <a:avLst/>
              <a:gdLst/>
              <a:ahLst/>
              <a:cxnLst/>
              <a:rect l="l" t="t" r="r" b="b"/>
              <a:pathLst>
                <a:path w="70866"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43"/>
            <p:cNvSpPr/>
            <p:nvPr/>
          </p:nvSpPr>
          <p:spPr>
            <a:xfrm>
              <a:off x="4264601" y="6938953"/>
              <a:ext cx="70866" cy="70866"/>
            </a:xfrm>
            <a:custGeom>
              <a:avLst/>
              <a:gdLst/>
              <a:ahLst/>
              <a:cxnLst/>
              <a:rect l="l" t="t" r="r" b="b"/>
              <a:pathLst>
                <a:path w="70866"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43"/>
            <p:cNvSpPr/>
            <p:nvPr/>
          </p:nvSpPr>
          <p:spPr>
            <a:xfrm>
              <a:off x="4264601" y="7068779"/>
              <a:ext cx="70866" cy="70866"/>
            </a:xfrm>
            <a:custGeom>
              <a:avLst/>
              <a:gdLst/>
              <a:ahLst/>
              <a:cxnLst/>
              <a:rect l="l" t="t" r="r" b="b"/>
              <a:pathLst>
                <a:path w="70866"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43"/>
            <p:cNvSpPr/>
            <p:nvPr/>
          </p:nvSpPr>
          <p:spPr>
            <a:xfrm>
              <a:off x="4379853" y="6130752"/>
              <a:ext cx="70866" cy="70866"/>
            </a:xfrm>
            <a:custGeom>
              <a:avLst/>
              <a:gdLst/>
              <a:ahLst/>
              <a:cxnLst/>
              <a:rect l="l" t="t" r="r" b="b"/>
              <a:pathLst>
                <a:path w="70866"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43"/>
            <p:cNvSpPr/>
            <p:nvPr/>
          </p:nvSpPr>
          <p:spPr>
            <a:xfrm>
              <a:off x="4379853" y="6260578"/>
              <a:ext cx="70866" cy="70866"/>
            </a:xfrm>
            <a:custGeom>
              <a:avLst/>
              <a:gdLst/>
              <a:ahLst/>
              <a:cxnLst/>
              <a:rect l="l" t="t" r="r" b="b"/>
              <a:pathLst>
                <a:path w="70866"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43"/>
            <p:cNvSpPr/>
            <p:nvPr/>
          </p:nvSpPr>
          <p:spPr>
            <a:xfrm>
              <a:off x="4379853" y="6406312"/>
              <a:ext cx="70866" cy="70866"/>
            </a:xfrm>
            <a:custGeom>
              <a:avLst/>
              <a:gdLst/>
              <a:ahLst/>
              <a:cxnLst/>
              <a:rect l="l" t="t" r="r" b="b"/>
              <a:pathLst>
                <a:path w="70866"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43"/>
            <p:cNvSpPr/>
            <p:nvPr/>
          </p:nvSpPr>
          <p:spPr>
            <a:xfrm>
              <a:off x="4379853" y="6536138"/>
              <a:ext cx="70866" cy="70866"/>
            </a:xfrm>
            <a:custGeom>
              <a:avLst/>
              <a:gdLst/>
              <a:ahLst/>
              <a:cxnLst/>
              <a:rect l="l" t="t" r="r" b="b"/>
              <a:pathLst>
                <a:path w="70866"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43"/>
            <p:cNvSpPr/>
            <p:nvPr/>
          </p:nvSpPr>
          <p:spPr>
            <a:xfrm>
              <a:off x="4379853" y="6665869"/>
              <a:ext cx="70866" cy="70866"/>
            </a:xfrm>
            <a:custGeom>
              <a:avLst/>
              <a:gdLst/>
              <a:ahLst/>
              <a:cxnLst/>
              <a:rect l="l" t="t" r="r" b="b"/>
              <a:pathLst>
                <a:path w="70866"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43"/>
            <p:cNvSpPr/>
            <p:nvPr/>
          </p:nvSpPr>
          <p:spPr>
            <a:xfrm>
              <a:off x="4379853" y="6795601"/>
              <a:ext cx="70866" cy="70866"/>
            </a:xfrm>
            <a:custGeom>
              <a:avLst/>
              <a:gdLst/>
              <a:ahLst/>
              <a:cxnLst/>
              <a:rect l="l" t="t" r="r" b="b"/>
              <a:pathLst>
                <a:path w="70866"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43"/>
            <p:cNvSpPr/>
            <p:nvPr/>
          </p:nvSpPr>
          <p:spPr>
            <a:xfrm>
              <a:off x="4379853" y="6941429"/>
              <a:ext cx="70866" cy="70866"/>
            </a:xfrm>
            <a:custGeom>
              <a:avLst/>
              <a:gdLst/>
              <a:ahLst/>
              <a:cxnLst/>
              <a:rect l="l" t="t" r="r" b="b"/>
              <a:pathLst>
                <a:path w="70866"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43"/>
            <p:cNvSpPr/>
            <p:nvPr/>
          </p:nvSpPr>
          <p:spPr>
            <a:xfrm>
              <a:off x="4379853" y="7071161"/>
              <a:ext cx="70866" cy="70866"/>
            </a:xfrm>
            <a:custGeom>
              <a:avLst/>
              <a:gdLst/>
              <a:ahLst/>
              <a:cxnLst/>
              <a:rect l="l" t="t" r="r" b="b"/>
              <a:pathLst>
                <a:path w="70866"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43"/>
            <p:cNvSpPr/>
            <p:nvPr/>
          </p:nvSpPr>
          <p:spPr>
            <a:xfrm>
              <a:off x="4493105" y="6133419"/>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43"/>
            <p:cNvSpPr/>
            <p:nvPr/>
          </p:nvSpPr>
          <p:spPr>
            <a:xfrm>
              <a:off x="4493105" y="6263150"/>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43"/>
            <p:cNvSpPr/>
            <p:nvPr/>
          </p:nvSpPr>
          <p:spPr>
            <a:xfrm>
              <a:off x="4493105" y="6408979"/>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43"/>
            <p:cNvSpPr/>
            <p:nvPr/>
          </p:nvSpPr>
          <p:spPr>
            <a:xfrm>
              <a:off x="4493105" y="6538710"/>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43"/>
            <p:cNvSpPr/>
            <p:nvPr/>
          </p:nvSpPr>
          <p:spPr>
            <a:xfrm>
              <a:off x="4493105" y="6668536"/>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43"/>
            <p:cNvSpPr/>
            <p:nvPr/>
          </p:nvSpPr>
          <p:spPr>
            <a:xfrm>
              <a:off x="4493105" y="6798268"/>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43"/>
            <p:cNvSpPr/>
            <p:nvPr/>
          </p:nvSpPr>
          <p:spPr>
            <a:xfrm>
              <a:off x="4493105" y="6944001"/>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43"/>
            <p:cNvSpPr/>
            <p:nvPr/>
          </p:nvSpPr>
          <p:spPr>
            <a:xfrm>
              <a:off x="4493105" y="7073828"/>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43"/>
            <p:cNvSpPr/>
            <p:nvPr/>
          </p:nvSpPr>
          <p:spPr>
            <a:xfrm>
              <a:off x="4608358" y="6135895"/>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184;p43"/>
            <p:cNvSpPr/>
            <p:nvPr/>
          </p:nvSpPr>
          <p:spPr>
            <a:xfrm>
              <a:off x="4608358" y="6265627"/>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185;p43"/>
            <p:cNvSpPr/>
            <p:nvPr/>
          </p:nvSpPr>
          <p:spPr>
            <a:xfrm>
              <a:off x="4608358" y="6411360"/>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 name="Google Shape;186;p43"/>
            <p:cNvSpPr/>
            <p:nvPr/>
          </p:nvSpPr>
          <p:spPr>
            <a:xfrm>
              <a:off x="4608358" y="6541186"/>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 name="Google Shape;187;p43"/>
            <p:cNvSpPr/>
            <p:nvPr/>
          </p:nvSpPr>
          <p:spPr>
            <a:xfrm>
              <a:off x="4608358" y="6670918"/>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 name="Google Shape;188;p43"/>
            <p:cNvSpPr/>
            <p:nvPr/>
          </p:nvSpPr>
          <p:spPr>
            <a:xfrm>
              <a:off x="4608358" y="6800744"/>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189;p43"/>
            <p:cNvSpPr/>
            <p:nvPr/>
          </p:nvSpPr>
          <p:spPr>
            <a:xfrm>
              <a:off x="4608358" y="6946478"/>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43"/>
            <p:cNvSpPr/>
            <p:nvPr/>
          </p:nvSpPr>
          <p:spPr>
            <a:xfrm>
              <a:off x="4608358" y="7076209"/>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1" name="Google Shape;191;p43"/>
            <p:cNvGrpSpPr/>
            <p:nvPr/>
          </p:nvGrpSpPr>
          <p:grpSpPr>
            <a:xfrm>
              <a:off x="4725230" y="6135895"/>
              <a:ext cx="414622" cy="1018705"/>
              <a:chOff x="4725230" y="6135895"/>
              <a:chExt cx="414622" cy="1018705"/>
            </a:xfrm>
          </p:grpSpPr>
          <p:sp>
            <p:nvSpPr>
              <p:cNvPr id="192" name="Google Shape;192;p43"/>
              <p:cNvSpPr/>
              <p:nvPr/>
            </p:nvSpPr>
            <p:spPr>
              <a:xfrm>
                <a:off x="4725230" y="6135895"/>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 name="Google Shape;193;p43"/>
              <p:cNvSpPr/>
              <p:nvPr/>
            </p:nvSpPr>
            <p:spPr>
              <a:xfrm>
                <a:off x="4725230" y="6265627"/>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43"/>
              <p:cNvSpPr/>
              <p:nvPr/>
            </p:nvSpPr>
            <p:spPr>
              <a:xfrm>
                <a:off x="4725230" y="6411360"/>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43"/>
              <p:cNvSpPr/>
              <p:nvPr/>
            </p:nvSpPr>
            <p:spPr>
              <a:xfrm>
                <a:off x="4725230" y="6541186"/>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43"/>
              <p:cNvSpPr/>
              <p:nvPr/>
            </p:nvSpPr>
            <p:spPr>
              <a:xfrm>
                <a:off x="4725230" y="6670918"/>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43"/>
              <p:cNvSpPr/>
              <p:nvPr/>
            </p:nvSpPr>
            <p:spPr>
              <a:xfrm>
                <a:off x="4725230" y="6800744"/>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43"/>
              <p:cNvSpPr/>
              <p:nvPr/>
            </p:nvSpPr>
            <p:spPr>
              <a:xfrm>
                <a:off x="4725230" y="6946478"/>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199;p43"/>
              <p:cNvSpPr/>
              <p:nvPr/>
            </p:nvSpPr>
            <p:spPr>
              <a:xfrm>
                <a:off x="4725230" y="7076209"/>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43"/>
              <p:cNvSpPr/>
              <p:nvPr/>
            </p:nvSpPr>
            <p:spPr>
              <a:xfrm>
                <a:off x="4840482" y="6138277"/>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43"/>
              <p:cNvSpPr/>
              <p:nvPr/>
            </p:nvSpPr>
            <p:spPr>
              <a:xfrm>
                <a:off x="4840482" y="6268008"/>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43"/>
              <p:cNvSpPr/>
              <p:nvPr/>
            </p:nvSpPr>
            <p:spPr>
              <a:xfrm>
                <a:off x="4840482" y="6413836"/>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43"/>
              <p:cNvSpPr/>
              <p:nvPr/>
            </p:nvSpPr>
            <p:spPr>
              <a:xfrm>
                <a:off x="4840482" y="6543568"/>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43"/>
              <p:cNvSpPr/>
              <p:nvPr/>
            </p:nvSpPr>
            <p:spPr>
              <a:xfrm>
                <a:off x="4840482" y="6673394"/>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43"/>
              <p:cNvSpPr/>
              <p:nvPr/>
            </p:nvSpPr>
            <p:spPr>
              <a:xfrm>
                <a:off x="4840482" y="6803126"/>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43"/>
              <p:cNvSpPr/>
              <p:nvPr/>
            </p:nvSpPr>
            <p:spPr>
              <a:xfrm>
                <a:off x="4840482" y="6948954"/>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43"/>
              <p:cNvSpPr/>
              <p:nvPr/>
            </p:nvSpPr>
            <p:spPr>
              <a:xfrm>
                <a:off x="4840482" y="7078685"/>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43"/>
              <p:cNvSpPr/>
              <p:nvPr/>
            </p:nvSpPr>
            <p:spPr>
              <a:xfrm>
                <a:off x="4953830" y="6140944"/>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43"/>
              <p:cNvSpPr/>
              <p:nvPr/>
            </p:nvSpPr>
            <p:spPr>
              <a:xfrm>
                <a:off x="4953830" y="6270675"/>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43"/>
              <p:cNvSpPr/>
              <p:nvPr/>
            </p:nvSpPr>
            <p:spPr>
              <a:xfrm>
                <a:off x="4953830" y="6416503"/>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43"/>
              <p:cNvSpPr/>
              <p:nvPr/>
            </p:nvSpPr>
            <p:spPr>
              <a:xfrm>
                <a:off x="4953830" y="6546235"/>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43"/>
              <p:cNvSpPr/>
              <p:nvPr/>
            </p:nvSpPr>
            <p:spPr>
              <a:xfrm>
                <a:off x="4953830" y="6675966"/>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p43"/>
              <p:cNvSpPr/>
              <p:nvPr/>
            </p:nvSpPr>
            <p:spPr>
              <a:xfrm>
                <a:off x="4953830" y="6805793"/>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43"/>
              <p:cNvSpPr/>
              <p:nvPr/>
            </p:nvSpPr>
            <p:spPr>
              <a:xfrm>
                <a:off x="4953830" y="6951526"/>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43"/>
              <p:cNvSpPr/>
              <p:nvPr/>
            </p:nvSpPr>
            <p:spPr>
              <a:xfrm>
                <a:off x="4953830" y="7081352"/>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43"/>
              <p:cNvSpPr/>
              <p:nvPr/>
            </p:nvSpPr>
            <p:spPr>
              <a:xfrm>
                <a:off x="5068987" y="6143325"/>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43"/>
              <p:cNvSpPr/>
              <p:nvPr/>
            </p:nvSpPr>
            <p:spPr>
              <a:xfrm>
                <a:off x="5068987" y="6273151"/>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43"/>
              <p:cNvSpPr/>
              <p:nvPr/>
            </p:nvSpPr>
            <p:spPr>
              <a:xfrm>
                <a:off x="5068987" y="6418885"/>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43"/>
              <p:cNvSpPr/>
              <p:nvPr/>
            </p:nvSpPr>
            <p:spPr>
              <a:xfrm>
                <a:off x="5068987" y="6548616"/>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43"/>
              <p:cNvSpPr/>
              <p:nvPr/>
            </p:nvSpPr>
            <p:spPr>
              <a:xfrm>
                <a:off x="5068987" y="6678443"/>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43"/>
              <p:cNvSpPr/>
              <p:nvPr/>
            </p:nvSpPr>
            <p:spPr>
              <a:xfrm>
                <a:off x="5068987" y="6808174"/>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43"/>
              <p:cNvSpPr/>
              <p:nvPr/>
            </p:nvSpPr>
            <p:spPr>
              <a:xfrm>
                <a:off x="5068987" y="6954002"/>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43"/>
              <p:cNvSpPr/>
              <p:nvPr/>
            </p:nvSpPr>
            <p:spPr>
              <a:xfrm>
                <a:off x="5068987" y="7083734"/>
                <a:ext cx="70865" cy="70866"/>
              </a:xfrm>
              <a:custGeom>
                <a:avLst/>
                <a:gdLst/>
                <a:ahLst/>
                <a:cxnLst/>
                <a:rect l="l" t="t" r="r" b="b"/>
                <a:pathLst>
                  <a:path w="70865" h="70866" extrusionOk="0">
                    <a:moveTo>
                      <a:pt x="70866" y="35433"/>
                    </a:moveTo>
                    <a:cubicBezTo>
                      <a:pt x="70866" y="55002"/>
                      <a:pt x="55002" y="70866"/>
                      <a:pt x="35433" y="70866"/>
                    </a:cubicBezTo>
                    <a:cubicBezTo>
                      <a:pt x="15864" y="70866"/>
                      <a:pt x="0" y="55002"/>
                      <a:pt x="0" y="35433"/>
                    </a:cubicBezTo>
                    <a:cubicBezTo>
                      <a:pt x="0" y="15864"/>
                      <a:pt x="15864" y="0"/>
                      <a:pt x="35433" y="0"/>
                    </a:cubicBezTo>
                    <a:cubicBezTo>
                      <a:pt x="55002" y="0"/>
                      <a:pt x="70866" y="15864"/>
                      <a:pt x="70866" y="35433"/>
                    </a:cubicBezTo>
                    <a:close/>
                  </a:path>
                </a:pathLst>
              </a:custGeom>
              <a:solidFill>
                <a:srgbClr val="7577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224" name="Google Shape;224;p43"/>
          <p:cNvSpPr/>
          <p:nvPr/>
        </p:nvSpPr>
        <p:spPr>
          <a:xfrm>
            <a:off x="7090378" y="6122062"/>
            <a:ext cx="759431" cy="733691"/>
          </a:xfrm>
          <a:custGeom>
            <a:avLst/>
            <a:gdLst/>
            <a:ahLst/>
            <a:cxnLst/>
            <a:rect l="l" t="t" r="r" b="b"/>
            <a:pathLst>
              <a:path w="759431" h="733691" extrusionOk="0">
                <a:moveTo>
                  <a:pt x="696185" y="287"/>
                </a:moveTo>
                <a:cubicBezTo>
                  <a:pt x="727903" y="-2856"/>
                  <a:pt x="756002" y="20194"/>
                  <a:pt x="759145" y="51722"/>
                </a:cubicBezTo>
                <a:cubicBezTo>
                  <a:pt x="762288" y="83345"/>
                  <a:pt x="739238" y="111538"/>
                  <a:pt x="707710" y="114682"/>
                </a:cubicBezTo>
                <a:lnTo>
                  <a:pt x="535974" y="131922"/>
                </a:lnTo>
                <a:lnTo>
                  <a:pt x="553024" y="301562"/>
                </a:lnTo>
                <a:cubicBezTo>
                  <a:pt x="554453" y="310039"/>
                  <a:pt x="553976" y="318897"/>
                  <a:pt x="551405" y="327374"/>
                </a:cubicBezTo>
                <a:cubicBezTo>
                  <a:pt x="544737" y="349663"/>
                  <a:pt x="525401" y="365855"/>
                  <a:pt x="502256" y="368141"/>
                </a:cubicBezTo>
                <a:lnTo>
                  <a:pt x="330520" y="385381"/>
                </a:lnTo>
                <a:lnTo>
                  <a:pt x="347951" y="558450"/>
                </a:lnTo>
                <a:cubicBezTo>
                  <a:pt x="350522" y="584358"/>
                  <a:pt x="335473" y="608742"/>
                  <a:pt x="311089" y="617981"/>
                </a:cubicBezTo>
                <a:lnTo>
                  <a:pt x="306898" y="619600"/>
                </a:lnTo>
                <a:cubicBezTo>
                  <a:pt x="302231" y="621410"/>
                  <a:pt x="297278" y="622553"/>
                  <a:pt x="292229" y="623029"/>
                </a:cubicBezTo>
                <a:lnTo>
                  <a:pt x="120494" y="640270"/>
                </a:lnTo>
                <a:lnTo>
                  <a:pt x="129883" y="733691"/>
                </a:lnTo>
                <a:lnTo>
                  <a:pt x="14250" y="733691"/>
                </a:lnTo>
                <a:lnTo>
                  <a:pt x="288" y="594836"/>
                </a:lnTo>
                <a:cubicBezTo>
                  <a:pt x="-1236" y="579691"/>
                  <a:pt x="3336" y="564451"/>
                  <a:pt x="12956" y="552640"/>
                </a:cubicBezTo>
                <a:cubicBezTo>
                  <a:pt x="22577" y="540829"/>
                  <a:pt x="36578" y="533304"/>
                  <a:pt x="51723" y="531780"/>
                </a:cubicBezTo>
                <a:lnTo>
                  <a:pt x="227840" y="514064"/>
                </a:lnTo>
                <a:lnTo>
                  <a:pt x="210314" y="339852"/>
                </a:lnTo>
                <a:cubicBezTo>
                  <a:pt x="207171" y="308229"/>
                  <a:pt x="230222" y="280035"/>
                  <a:pt x="261749" y="276892"/>
                </a:cubicBezTo>
                <a:lnTo>
                  <a:pt x="433199" y="259652"/>
                </a:lnTo>
                <a:lnTo>
                  <a:pt x="415769" y="86297"/>
                </a:lnTo>
                <a:cubicBezTo>
                  <a:pt x="412625" y="54674"/>
                  <a:pt x="435676" y="26481"/>
                  <a:pt x="467204" y="23337"/>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43"/>
          <p:cNvSpPr/>
          <p:nvPr/>
        </p:nvSpPr>
        <p:spPr>
          <a:xfrm>
            <a:off x="7145787" y="6157907"/>
            <a:ext cx="678819" cy="710620"/>
          </a:xfrm>
          <a:custGeom>
            <a:avLst/>
            <a:gdLst/>
            <a:ahLst/>
            <a:cxnLst/>
            <a:rect l="l" t="t" r="r" b="b"/>
            <a:pathLst>
              <a:path w="678819" h="710620" extrusionOk="0">
                <a:moveTo>
                  <a:pt x="678819" y="0"/>
                </a:moveTo>
                <a:lnTo>
                  <a:pt x="678819" y="115547"/>
                </a:lnTo>
                <a:lnTo>
                  <a:pt x="536068" y="129877"/>
                </a:lnTo>
                <a:lnTo>
                  <a:pt x="553118" y="299517"/>
                </a:lnTo>
                <a:cubicBezTo>
                  <a:pt x="554547" y="307994"/>
                  <a:pt x="554071" y="316852"/>
                  <a:pt x="551499" y="325329"/>
                </a:cubicBezTo>
                <a:cubicBezTo>
                  <a:pt x="544831" y="347618"/>
                  <a:pt x="525496" y="363810"/>
                  <a:pt x="502350" y="366096"/>
                </a:cubicBezTo>
                <a:lnTo>
                  <a:pt x="330614" y="383527"/>
                </a:lnTo>
                <a:lnTo>
                  <a:pt x="348045" y="556596"/>
                </a:lnTo>
                <a:cubicBezTo>
                  <a:pt x="350617" y="582408"/>
                  <a:pt x="335567" y="606887"/>
                  <a:pt x="311278" y="616127"/>
                </a:cubicBezTo>
                <a:lnTo>
                  <a:pt x="307087" y="617746"/>
                </a:lnTo>
                <a:cubicBezTo>
                  <a:pt x="302325" y="619556"/>
                  <a:pt x="297372" y="620699"/>
                  <a:pt x="292324" y="621270"/>
                </a:cubicBezTo>
                <a:lnTo>
                  <a:pt x="120588" y="638510"/>
                </a:lnTo>
                <a:lnTo>
                  <a:pt x="127836" y="710620"/>
                </a:lnTo>
                <a:lnTo>
                  <a:pt x="12135" y="710620"/>
                </a:lnTo>
                <a:lnTo>
                  <a:pt x="287" y="592791"/>
                </a:lnTo>
                <a:cubicBezTo>
                  <a:pt x="-2856" y="561168"/>
                  <a:pt x="20194" y="532974"/>
                  <a:pt x="51722" y="529830"/>
                </a:cubicBezTo>
                <a:lnTo>
                  <a:pt x="227839" y="512114"/>
                </a:lnTo>
                <a:lnTo>
                  <a:pt x="210409" y="337807"/>
                </a:lnTo>
                <a:cubicBezTo>
                  <a:pt x="207265" y="306184"/>
                  <a:pt x="230316" y="277990"/>
                  <a:pt x="261844" y="274847"/>
                </a:cubicBezTo>
                <a:lnTo>
                  <a:pt x="433294" y="257607"/>
                </a:lnTo>
                <a:lnTo>
                  <a:pt x="415863" y="84252"/>
                </a:lnTo>
                <a:cubicBezTo>
                  <a:pt x="412720" y="52629"/>
                  <a:pt x="435770" y="24436"/>
                  <a:pt x="467298" y="21292"/>
                </a:cubicBezTo>
                <a:close/>
              </a:path>
            </a:pathLst>
          </a:custGeom>
          <a:solidFill>
            <a:srgbClr val="3B49C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 name="Google Shape;226;p43"/>
          <p:cNvSpPr/>
          <p:nvPr/>
        </p:nvSpPr>
        <p:spPr>
          <a:xfrm>
            <a:off x="7702685" y="5475401"/>
            <a:ext cx="1001934" cy="1001931"/>
          </a:xfrm>
          <a:custGeom>
            <a:avLst/>
            <a:gdLst/>
            <a:ahLst/>
            <a:cxnLst/>
            <a:rect l="l" t="t" r="r" b="b"/>
            <a:pathLst>
              <a:path w="1001934" h="1001931" extrusionOk="0">
                <a:moveTo>
                  <a:pt x="0" y="0"/>
                </a:moveTo>
                <a:lnTo>
                  <a:pt x="1001935" y="0"/>
                </a:lnTo>
                <a:lnTo>
                  <a:pt x="1001935" y="1001932"/>
                </a:lnTo>
                <a:lnTo>
                  <a:pt x="0" y="1001932"/>
                </a:lnTo>
                <a:close/>
              </a:path>
            </a:pathLst>
          </a:custGeom>
          <a:solidFill>
            <a:srgbClr val="F189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27" name="Google Shape;227;p43"/>
          <p:cNvPicPr preferRelativeResize="0"/>
          <p:nvPr/>
        </p:nvPicPr>
        <p:blipFill rotWithShape="1">
          <a:blip r:embed="rId5">
            <a:alphaModFix/>
          </a:blip>
          <a:srcRect/>
          <a:stretch/>
        </p:blipFill>
        <p:spPr>
          <a:xfrm>
            <a:off x="3330360" y="6086902"/>
            <a:ext cx="228600" cy="228600"/>
          </a:xfrm>
          <a:prstGeom prst="rect">
            <a:avLst/>
          </a:prstGeom>
          <a:noFill/>
          <a:ln>
            <a:noFill/>
          </a:ln>
        </p:spPr>
      </p:pic>
      <p:sp>
        <p:nvSpPr>
          <p:cNvPr id="228" name="Google Shape;228;p43"/>
          <p:cNvSpPr/>
          <p:nvPr/>
        </p:nvSpPr>
        <p:spPr>
          <a:xfrm>
            <a:off x="2165734" y="1652533"/>
            <a:ext cx="515493" cy="515588"/>
          </a:xfrm>
          <a:custGeom>
            <a:avLst/>
            <a:gdLst/>
            <a:ahLst/>
            <a:cxnLst/>
            <a:rect l="l" t="t" r="r" b="b"/>
            <a:pathLst>
              <a:path w="515493" h="515588" extrusionOk="0">
                <a:moveTo>
                  <a:pt x="257746" y="515588"/>
                </a:moveTo>
                <a:cubicBezTo>
                  <a:pt x="115633" y="515588"/>
                  <a:pt x="0" y="399955"/>
                  <a:pt x="0" y="257842"/>
                </a:cubicBezTo>
                <a:cubicBezTo>
                  <a:pt x="0" y="115634"/>
                  <a:pt x="115633" y="0"/>
                  <a:pt x="257746" y="0"/>
                </a:cubicBezTo>
                <a:cubicBezTo>
                  <a:pt x="399859" y="0"/>
                  <a:pt x="515493" y="115634"/>
                  <a:pt x="515493" y="257747"/>
                </a:cubicBezTo>
                <a:cubicBezTo>
                  <a:pt x="515588" y="399955"/>
                  <a:pt x="399955" y="515588"/>
                  <a:pt x="257746" y="515588"/>
                </a:cubicBezTo>
                <a:close/>
                <a:moveTo>
                  <a:pt x="257746" y="76200"/>
                </a:moveTo>
                <a:cubicBezTo>
                  <a:pt x="157639" y="76200"/>
                  <a:pt x="76200" y="157639"/>
                  <a:pt x="76200" y="257747"/>
                </a:cubicBezTo>
                <a:cubicBezTo>
                  <a:pt x="76200" y="357854"/>
                  <a:pt x="157639" y="439293"/>
                  <a:pt x="257746" y="439293"/>
                </a:cubicBezTo>
                <a:cubicBezTo>
                  <a:pt x="357854" y="439293"/>
                  <a:pt x="439293" y="357854"/>
                  <a:pt x="439293" y="257747"/>
                </a:cubicBezTo>
                <a:cubicBezTo>
                  <a:pt x="439293" y="157639"/>
                  <a:pt x="357854" y="76200"/>
                  <a:pt x="257746" y="76200"/>
                </a:cubicBezTo>
                <a:close/>
              </a:path>
            </a:pathLst>
          </a:custGeom>
          <a:solidFill>
            <a:srgbClr val="8F9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43"/>
          <p:cNvSpPr/>
          <p:nvPr/>
        </p:nvSpPr>
        <p:spPr>
          <a:xfrm>
            <a:off x="2432663" y="5537631"/>
            <a:ext cx="515493" cy="515588"/>
          </a:xfrm>
          <a:custGeom>
            <a:avLst/>
            <a:gdLst/>
            <a:ahLst/>
            <a:cxnLst/>
            <a:rect l="l" t="t" r="r" b="b"/>
            <a:pathLst>
              <a:path w="515493" h="515588" extrusionOk="0">
                <a:moveTo>
                  <a:pt x="257746" y="515588"/>
                </a:moveTo>
                <a:cubicBezTo>
                  <a:pt x="115633" y="515588"/>
                  <a:pt x="0" y="399955"/>
                  <a:pt x="0" y="257842"/>
                </a:cubicBezTo>
                <a:cubicBezTo>
                  <a:pt x="0" y="115634"/>
                  <a:pt x="115633" y="0"/>
                  <a:pt x="257746" y="0"/>
                </a:cubicBezTo>
                <a:cubicBezTo>
                  <a:pt x="399859" y="0"/>
                  <a:pt x="515493" y="115634"/>
                  <a:pt x="515493" y="257747"/>
                </a:cubicBezTo>
                <a:cubicBezTo>
                  <a:pt x="515588" y="399955"/>
                  <a:pt x="399955" y="515588"/>
                  <a:pt x="257746" y="515588"/>
                </a:cubicBezTo>
                <a:close/>
                <a:moveTo>
                  <a:pt x="257746" y="76200"/>
                </a:moveTo>
                <a:cubicBezTo>
                  <a:pt x="157639" y="76200"/>
                  <a:pt x="76200" y="157639"/>
                  <a:pt x="76200" y="257747"/>
                </a:cubicBezTo>
                <a:cubicBezTo>
                  <a:pt x="76200" y="357854"/>
                  <a:pt x="157639" y="439293"/>
                  <a:pt x="257746" y="439293"/>
                </a:cubicBezTo>
                <a:cubicBezTo>
                  <a:pt x="357854" y="439293"/>
                  <a:pt x="439293" y="357854"/>
                  <a:pt x="439293" y="257747"/>
                </a:cubicBezTo>
                <a:cubicBezTo>
                  <a:pt x="439293" y="157639"/>
                  <a:pt x="357854" y="76200"/>
                  <a:pt x="257746" y="76200"/>
                </a:cubicBezTo>
                <a:close/>
              </a:path>
            </a:pathLst>
          </a:custGeom>
          <a:solidFill>
            <a:srgbClr val="8F9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0"/>
        <p:cNvGrpSpPr/>
        <p:nvPr/>
      </p:nvGrpSpPr>
      <p:grpSpPr>
        <a:xfrm>
          <a:off x="0" y="0"/>
          <a:ext cx="0" cy="0"/>
          <a:chOff x="0" y="0"/>
          <a:chExt cx="0" cy="0"/>
        </a:xfrm>
      </p:grpSpPr>
      <p:sp>
        <p:nvSpPr>
          <p:cNvPr id="231" name="Google Shape;231;p4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2" name="Google Shape;232;p4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3" name="Google Shape;233;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4" name="Google Shape;234;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6"/>
        <p:cNvGrpSpPr/>
        <p:nvPr/>
      </p:nvGrpSpPr>
      <p:grpSpPr>
        <a:xfrm>
          <a:off x="0" y="0"/>
          <a:ext cx="0" cy="0"/>
          <a:chOff x="0" y="0"/>
          <a:chExt cx="0" cy="0"/>
        </a:xfrm>
      </p:grpSpPr>
      <p:sp>
        <p:nvSpPr>
          <p:cNvPr id="237" name="Google Shape;237;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8" name="Google Shape;238;p4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 name="Google Shape;239;p4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 name="Google Shape;240;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1" name="Google Shape;241;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3"/>
        <p:cNvGrpSpPr/>
        <p:nvPr/>
      </p:nvGrpSpPr>
      <p:grpSpPr>
        <a:xfrm>
          <a:off x="0" y="0"/>
          <a:ext cx="0" cy="0"/>
          <a:chOff x="0" y="0"/>
          <a:chExt cx="0" cy="0"/>
        </a:xfrm>
      </p:grpSpPr>
      <p:sp>
        <p:nvSpPr>
          <p:cNvPr id="244" name="Google Shape;244;p4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5" name="Google Shape;245;p4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6" name="Google Shape;246;p4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4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8" name="Google Shape;248;p4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0" name="Google Shape;250;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2"/>
        <p:cNvGrpSpPr/>
        <p:nvPr/>
      </p:nvGrpSpPr>
      <p:grpSpPr>
        <a:xfrm>
          <a:off x="0" y="0"/>
          <a:ext cx="0" cy="0"/>
          <a:chOff x="0" y="0"/>
          <a:chExt cx="0" cy="0"/>
        </a:xfrm>
      </p:grpSpPr>
      <p:sp>
        <p:nvSpPr>
          <p:cNvPr id="253" name="Google Shape;253;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4" name="Google Shape;254;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5" name="Google Shape;255;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6" name="Google Shape;256;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7"/>
        <p:cNvGrpSpPr/>
        <p:nvPr/>
      </p:nvGrpSpPr>
      <p:grpSpPr>
        <a:xfrm>
          <a:off x="0" y="0"/>
          <a:ext cx="0" cy="0"/>
          <a:chOff x="0" y="0"/>
          <a:chExt cx="0" cy="0"/>
        </a:xfrm>
      </p:grpSpPr>
      <p:sp>
        <p:nvSpPr>
          <p:cNvPr id="258" name="Google Shape;258;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9" name="Google Shape;259;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0" name="Google Shape;260;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2.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12.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5.gif"/><Relationship Id="rId5" Type="http://schemas.openxmlformats.org/officeDocument/2006/relationships/image" Target="../media/image12.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12.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12.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12.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12.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12.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12.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12.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12.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slide" Target="slide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
          <p:cNvSpPr/>
          <p:nvPr/>
        </p:nvSpPr>
        <p:spPr>
          <a:xfrm rot="2700000">
            <a:off x="10412025" y="580489"/>
            <a:ext cx="6361047" cy="7562764"/>
          </a:xfrm>
          <a:prstGeom prst="rect">
            <a:avLst/>
          </a:prstGeom>
          <a:solidFill>
            <a:srgbClr val="ED1D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292" name="Google Shape;292;p1"/>
          <p:cNvSpPr/>
          <p:nvPr/>
        </p:nvSpPr>
        <p:spPr>
          <a:xfrm rot="2700000">
            <a:off x="11100127" y="866247"/>
            <a:ext cx="5871996" cy="6792155"/>
          </a:xfrm>
          <a:prstGeom prst="roundRect">
            <a:avLst>
              <a:gd name="adj" fmla="val 6741"/>
            </a:avLst>
          </a:prstGeom>
          <a:noFill/>
          <a:ln w="203200" cap="flat" cmpd="sng">
            <a:solidFill>
              <a:srgbClr val="F04A4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293" name="Google Shape;293;p1"/>
          <p:cNvSpPr/>
          <p:nvPr/>
        </p:nvSpPr>
        <p:spPr>
          <a:xfrm rot="2700000">
            <a:off x="6318048" y="5694908"/>
            <a:ext cx="5210099" cy="4984955"/>
          </a:xfrm>
          <a:prstGeom prst="rect">
            <a:avLst/>
          </a:prstGeom>
          <a:solidFill>
            <a:srgbClr val="EAEA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294" name="Google Shape;294;p1"/>
          <p:cNvSpPr/>
          <p:nvPr/>
        </p:nvSpPr>
        <p:spPr>
          <a:xfrm rot="2700000">
            <a:off x="3428573" y="-4258953"/>
            <a:ext cx="7188992" cy="11474041"/>
          </a:xfrm>
          <a:custGeom>
            <a:avLst/>
            <a:gdLst/>
            <a:ahLst/>
            <a:cxnLst/>
            <a:rect l="l" t="t" r="r" b="b"/>
            <a:pathLst>
              <a:path w="7188992" h="11474041" extrusionOk="0">
                <a:moveTo>
                  <a:pt x="0" y="0"/>
                </a:moveTo>
                <a:lnTo>
                  <a:pt x="7188991" y="1"/>
                </a:lnTo>
                <a:lnTo>
                  <a:pt x="7188992" y="11474041"/>
                </a:lnTo>
                <a:lnTo>
                  <a:pt x="6965735" y="11474041"/>
                </a:lnTo>
                <a:lnTo>
                  <a:pt x="6965735" y="4439744"/>
                </a:lnTo>
                <a:cubicBezTo>
                  <a:pt x="6965736" y="4161842"/>
                  <a:pt x="6740451" y="3936558"/>
                  <a:pt x="6462548" y="3936558"/>
                </a:cubicBezTo>
                <a:lnTo>
                  <a:pt x="0" y="3936558"/>
                </a:lnTo>
                <a:lnTo>
                  <a:pt x="0" y="0"/>
                </a:lnTo>
                <a:close/>
              </a:path>
            </a:pathLst>
          </a:custGeom>
          <a:solidFill>
            <a:srgbClr val="21409A"/>
          </a:solidFill>
          <a:ln>
            <a:noFill/>
          </a:ln>
          <a:effectLst>
            <a:outerShdw blurRad="114300" dist="38100" dir="2700000" sx="101000" sy="101000" algn="tl" rotWithShape="0">
              <a:srgbClr val="000000">
                <a:alpha val="5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295" name="Google Shape;295;p1"/>
          <p:cNvSpPr/>
          <p:nvPr/>
        </p:nvSpPr>
        <p:spPr>
          <a:xfrm rot="2700000">
            <a:off x="11433395" y="593607"/>
            <a:ext cx="666987" cy="666987"/>
          </a:xfrm>
          <a:prstGeom prst="roundRect">
            <a:avLst>
              <a:gd name="adj" fmla="val 11003"/>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296" name="Google Shape;296;p1"/>
          <p:cNvSpPr/>
          <p:nvPr/>
        </p:nvSpPr>
        <p:spPr>
          <a:xfrm rot="2700000">
            <a:off x="11309760" y="602084"/>
            <a:ext cx="666987" cy="666987"/>
          </a:xfrm>
          <a:prstGeom prst="roundRect">
            <a:avLst>
              <a:gd name="adj" fmla="val 11003"/>
            </a:avLst>
          </a:prstGeom>
          <a:solidFill>
            <a:srgbClr val="ED1D24"/>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297" name="Google Shape;297;p1"/>
          <p:cNvSpPr/>
          <p:nvPr/>
        </p:nvSpPr>
        <p:spPr>
          <a:xfrm rot="2700000">
            <a:off x="9646507" y="835029"/>
            <a:ext cx="1738522" cy="1738522"/>
          </a:xfrm>
          <a:prstGeom prst="roundRect">
            <a:avLst>
              <a:gd name="adj" fmla="val 11003"/>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298" name="Google Shape;298;p1"/>
          <p:cNvSpPr/>
          <p:nvPr/>
        </p:nvSpPr>
        <p:spPr>
          <a:xfrm rot="2700000">
            <a:off x="9335717" y="809718"/>
            <a:ext cx="1738522" cy="1738522"/>
          </a:xfrm>
          <a:prstGeom prst="roundRect">
            <a:avLst>
              <a:gd name="adj" fmla="val 11003"/>
            </a:avLst>
          </a:prstGeom>
          <a:solidFill>
            <a:srgbClr val="ED1D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299" name="Google Shape;299;p1"/>
          <p:cNvSpPr/>
          <p:nvPr/>
        </p:nvSpPr>
        <p:spPr>
          <a:xfrm rot="2700000">
            <a:off x="7539667" y="4948574"/>
            <a:ext cx="1042928" cy="1042928"/>
          </a:xfrm>
          <a:prstGeom prst="roundRect">
            <a:avLst>
              <a:gd name="adj" fmla="val 11003"/>
            </a:avLst>
          </a:prstGeom>
          <a:solidFill>
            <a:srgbClr val="21409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300" name="Google Shape;300;p1"/>
          <p:cNvSpPr/>
          <p:nvPr/>
        </p:nvSpPr>
        <p:spPr>
          <a:xfrm rot="2700000">
            <a:off x="7288424" y="4948574"/>
            <a:ext cx="1042928" cy="1042928"/>
          </a:xfrm>
          <a:prstGeom prst="roundRect">
            <a:avLst>
              <a:gd name="adj" fmla="val 11003"/>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301" name="Google Shape;301;p1"/>
          <p:cNvSpPr/>
          <p:nvPr/>
        </p:nvSpPr>
        <p:spPr>
          <a:xfrm rot="2700000">
            <a:off x="8318829" y="6399737"/>
            <a:ext cx="628570" cy="628570"/>
          </a:xfrm>
          <a:prstGeom prst="roundRect">
            <a:avLst>
              <a:gd name="adj" fmla="val 11003"/>
            </a:avLst>
          </a:prstGeom>
          <a:solidFill>
            <a:srgbClr val="21409A"/>
          </a:solidFill>
          <a:ln>
            <a:noFill/>
          </a:ln>
          <a:effectLst>
            <a:outerShdw blurRad="127000" dist="38100" dir="10800000" sx="101000" sy="101000" algn="r" rotWithShape="0">
              <a:srgbClr val="000000">
                <a:alpha val="5568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302" name="Google Shape;302;p1"/>
          <p:cNvSpPr/>
          <p:nvPr/>
        </p:nvSpPr>
        <p:spPr>
          <a:xfrm rot="2700000">
            <a:off x="6294043" y="6523704"/>
            <a:ext cx="548085" cy="548085"/>
          </a:xfrm>
          <a:prstGeom prst="roundRect">
            <a:avLst>
              <a:gd name="adj" fmla="val 11003"/>
            </a:avLst>
          </a:prstGeom>
          <a:solidFill>
            <a:srgbClr val="21409A"/>
          </a:solidFill>
          <a:ln>
            <a:noFill/>
          </a:ln>
          <a:effectLst>
            <a:outerShdw blurRad="127000" dist="38100" dir="10800000" sx="101000" sy="101000" algn="r" rotWithShape="0">
              <a:srgbClr val="000000">
                <a:alpha val="5568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303" name="Google Shape;303;p1"/>
          <p:cNvSpPr/>
          <p:nvPr/>
        </p:nvSpPr>
        <p:spPr>
          <a:xfrm rot="2700000">
            <a:off x="11347264" y="1091380"/>
            <a:ext cx="5359838" cy="6317152"/>
          </a:xfrm>
          <a:prstGeom prst="roundRect">
            <a:avLst>
              <a:gd name="adj" fmla="val 6752"/>
            </a:avLst>
          </a:prstGeom>
          <a:solidFill>
            <a:srgbClr val="F04A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304" name="Google Shape;304;p1"/>
          <p:cNvSpPr/>
          <p:nvPr/>
        </p:nvSpPr>
        <p:spPr>
          <a:xfrm rot="2700000">
            <a:off x="12748991" y="1738046"/>
            <a:ext cx="1738522" cy="1738522"/>
          </a:xfrm>
          <a:prstGeom prst="roundRect">
            <a:avLst>
              <a:gd name="adj" fmla="val 11003"/>
            </a:avLst>
          </a:prstGeom>
          <a:noFill/>
          <a:ln w="38100" cap="flat" cmpd="sng">
            <a:solidFill>
              <a:schemeClr val="lt1">
                <a:alpha val="40784"/>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305" name="Google Shape;305;p1"/>
          <p:cNvSpPr/>
          <p:nvPr/>
        </p:nvSpPr>
        <p:spPr>
          <a:xfrm rot="2700000">
            <a:off x="9369825" y="4694632"/>
            <a:ext cx="1738522" cy="1738522"/>
          </a:xfrm>
          <a:prstGeom prst="roundRect">
            <a:avLst>
              <a:gd name="adj" fmla="val 11003"/>
            </a:avLst>
          </a:prstGeom>
          <a:solidFill>
            <a:srgbClr val="21409A"/>
          </a:solidFill>
          <a:ln>
            <a:noFill/>
          </a:ln>
          <a:effectLst>
            <a:outerShdw blurRad="152400" dist="38100" dir="10800000" sx="101000" sy="101000" algn="r"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306" name="Google Shape;306;p1"/>
          <p:cNvSpPr/>
          <p:nvPr/>
        </p:nvSpPr>
        <p:spPr>
          <a:xfrm rot="2700000">
            <a:off x="9680616" y="4719942"/>
            <a:ext cx="1738522" cy="1738522"/>
          </a:xfrm>
          <a:prstGeom prst="roundRect">
            <a:avLst>
              <a:gd name="adj" fmla="val 11003"/>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307" name="Google Shape;307;p1"/>
          <p:cNvSpPr/>
          <p:nvPr/>
        </p:nvSpPr>
        <p:spPr>
          <a:xfrm rot="2700000">
            <a:off x="10968625" y="6650242"/>
            <a:ext cx="368230" cy="368230"/>
          </a:xfrm>
          <a:prstGeom prst="roundRect">
            <a:avLst>
              <a:gd name="adj" fmla="val 11003"/>
            </a:avLst>
          </a:prstGeom>
          <a:solidFill>
            <a:srgbClr val="21409A"/>
          </a:solidFill>
          <a:ln>
            <a:noFill/>
          </a:ln>
          <a:effectLst>
            <a:outerShdw blurRad="127000" dist="38100" dir="10800000" sx="101000" sy="101000" algn="r" rotWithShape="0">
              <a:srgbClr val="000000">
                <a:alpha val="5568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308" name="Google Shape;308;p1"/>
          <p:cNvSpPr txBox="1"/>
          <p:nvPr/>
        </p:nvSpPr>
        <p:spPr>
          <a:xfrm>
            <a:off x="318894" y="1360609"/>
            <a:ext cx="8541823"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i="0" u="none" strike="noStrike" cap="none" dirty="0" err="1">
                <a:solidFill>
                  <a:srgbClr val="262626"/>
                </a:solidFill>
                <a:latin typeface="Times New Roman"/>
                <a:ea typeface="Times New Roman"/>
                <a:cs typeface="Times New Roman"/>
                <a:sym typeface="Times New Roman"/>
              </a:rPr>
              <a:t>Kiến</a:t>
            </a:r>
            <a:r>
              <a:rPr lang="en-US" sz="4400" b="1" i="0" u="none" strike="noStrike" cap="none" dirty="0">
                <a:solidFill>
                  <a:srgbClr val="262626"/>
                </a:solidFill>
                <a:latin typeface="Times New Roman"/>
                <a:ea typeface="Times New Roman"/>
                <a:cs typeface="Times New Roman"/>
                <a:sym typeface="Times New Roman"/>
              </a:rPr>
              <a:t> </a:t>
            </a:r>
            <a:r>
              <a:rPr lang="en-US" sz="4400" b="1" i="0" u="none" strike="noStrike" cap="none" dirty="0" err="1">
                <a:solidFill>
                  <a:srgbClr val="262626"/>
                </a:solidFill>
                <a:latin typeface="Times New Roman"/>
                <a:ea typeface="Times New Roman"/>
                <a:cs typeface="Times New Roman"/>
                <a:sym typeface="Times New Roman"/>
              </a:rPr>
              <a:t>trúc</a:t>
            </a:r>
            <a:r>
              <a:rPr lang="en-US" sz="4400" b="1" i="0" u="none" strike="noStrike" cap="none" dirty="0">
                <a:solidFill>
                  <a:srgbClr val="262626"/>
                </a:solidFill>
                <a:latin typeface="Times New Roman"/>
                <a:ea typeface="Times New Roman"/>
                <a:cs typeface="Times New Roman"/>
                <a:sym typeface="Times New Roman"/>
              </a:rPr>
              <a:t> &amp; </a:t>
            </a:r>
            <a:r>
              <a:rPr lang="en-US" sz="4400" b="1" i="0" u="none" strike="noStrike" cap="none" dirty="0" err="1">
                <a:solidFill>
                  <a:srgbClr val="262626"/>
                </a:solidFill>
                <a:latin typeface="Times New Roman"/>
                <a:ea typeface="Times New Roman"/>
                <a:cs typeface="Times New Roman"/>
                <a:sym typeface="Times New Roman"/>
              </a:rPr>
              <a:t>Thiết</a:t>
            </a:r>
            <a:r>
              <a:rPr lang="en-US" sz="4400" b="1" i="0" u="none" strike="noStrike" cap="none" dirty="0">
                <a:solidFill>
                  <a:srgbClr val="262626"/>
                </a:solidFill>
                <a:latin typeface="Times New Roman"/>
                <a:ea typeface="Times New Roman"/>
                <a:cs typeface="Times New Roman"/>
                <a:sym typeface="Times New Roman"/>
              </a:rPr>
              <a:t> </a:t>
            </a:r>
            <a:r>
              <a:rPr lang="en-US" sz="4400" b="1" i="0" u="none" strike="noStrike" cap="none" dirty="0" err="1">
                <a:solidFill>
                  <a:srgbClr val="262626"/>
                </a:solidFill>
                <a:latin typeface="Times New Roman"/>
                <a:ea typeface="Times New Roman"/>
                <a:cs typeface="Times New Roman"/>
                <a:sym typeface="Times New Roman"/>
              </a:rPr>
              <a:t>kế</a:t>
            </a:r>
            <a:r>
              <a:rPr lang="en-US" sz="4400" b="1" i="0" u="none" strike="noStrike" cap="none" dirty="0">
                <a:solidFill>
                  <a:srgbClr val="262626"/>
                </a:solidFill>
                <a:latin typeface="Times New Roman"/>
                <a:ea typeface="Times New Roman"/>
                <a:cs typeface="Times New Roman"/>
                <a:sym typeface="Times New Roman"/>
              </a:rPr>
              <a:t> </a:t>
            </a:r>
            <a:r>
              <a:rPr lang="en-US" sz="4400" b="1" i="0" u="none" strike="noStrike" cap="none" dirty="0" err="1">
                <a:solidFill>
                  <a:srgbClr val="262626"/>
                </a:solidFill>
                <a:latin typeface="Times New Roman"/>
                <a:ea typeface="Times New Roman"/>
                <a:cs typeface="Times New Roman"/>
                <a:sym typeface="Times New Roman"/>
              </a:rPr>
              <a:t>phần</a:t>
            </a:r>
            <a:r>
              <a:rPr lang="en-US" sz="4400" b="1" i="0" u="none" strike="noStrike" cap="none" dirty="0">
                <a:solidFill>
                  <a:srgbClr val="262626"/>
                </a:solidFill>
                <a:latin typeface="Times New Roman"/>
                <a:ea typeface="Times New Roman"/>
                <a:cs typeface="Times New Roman"/>
                <a:sym typeface="Times New Roman"/>
              </a:rPr>
              <a:t> </a:t>
            </a:r>
            <a:r>
              <a:rPr lang="en-US" sz="4400" b="1" i="0" u="none" strike="noStrike" cap="none" dirty="0" err="1">
                <a:solidFill>
                  <a:srgbClr val="262626"/>
                </a:solidFill>
                <a:latin typeface="Times New Roman"/>
                <a:ea typeface="Times New Roman"/>
                <a:cs typeface="Times New Roman"/>
                <a:sym typeface="Times New Roman"/>
              </a:rPr>
              <a:t>mềm</a:t>
            </a:r>
            <a:endParaRPr sz="4400" b="1" i="0" u="none" strike="noStrike" cap="none" dirty="0">
              <a:solidFill>
                <a:srgbClr val="262626"/>
              </a:solidFill>
              <a:latin typeface="Times New Roman"/>
              <a:ea typeface="Times New Roman"/>
              <a:cs typeface="Times New Roman"/>
              <a:sym typeface="Times New Roman"/>
            </a:endParaRPr>
          </a:p>
        </p:txBody>
      </p:sp>
      <p:cxnSp>
        <p:nvCxnSpPr>
          <p:cNvPr id="309" name="Google Shape;309;p1"/>
          <p:cNvCxnSpPr/>
          <p:nvPr/>
        </p:nvCxnSpPr>
        <p:spPr>
          <a:xfrm>
            <a:off x="1775442" y="2900595"/>
            <a:ext cx="5950842" cy="0"/>
          </a:xfrm>
          <a:prstGeom prst="straightConnector1">
            <a:avLst/>
          </a:prstGeom>
          <a:noFill/>
          <a:ln w="12700" cap="flat" cmpd="sng">
            <a:solidFill>
              <a:srgbClr val="F04A4E"/>
            </a:solidFill>
            <a:prstDash val="solid"/>
            <a:miter lim="800000"/>
            <a:headEnd type="none" w="sm" len="sm"/>
            <a:tailEnd type="none" w="sm" len="sm"/>
          </a:ln>
        </p:spPr>
      </p:cxnSp>
      <p:sp>
        <p:nvSpPr>
          <p:cNvPr id="310" name="Google Shape;310;p1"/>
          <p:cNvSpPr txBox="1"/>
          <p:nvPr/>
        </p:nvSpPr>
        <p:spPr>
          <a:xfrm>
            <a:off x="160297" y="3114475"/>
            <a:ext cx="8917284" cy="513305"/>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400" b="1" i="0" u="none" strike="noStrike" cap="none" dirty="0" err="1">
                <a:solidFill>
                  <a:srgbClr val="21409A"/>
                </a:solidFill>
                <a:latin typeface="Times New Roman" panose="02020603050405020304" pitchFamily="18" charset="0"/>
                <a:cs typeface="Times New Roman" panose="02020603050405020304" pitchFamily="18" charset="0"/>
                <a:sym typeface="Arial"/>
              </a:rPr>
              <a:t>Đề</a:t>
            </a:r>
            <a:r>
              <a:rPr lang="en-US" sz="2400" b="1" i="0" u="none" strike="noStrike" cap="none" dirty="0">
                <a:solidFill>
                  <a:srgbClr val="21409A"/>
                </a:solidFill>
                <a:latin typeface="Times New Roman" panose="02020603050405020304" pitchFamily="18" charset="0"/>
                <a:cs typeface="Times New Roman" panose="02020603050405020304" pitchFamily="18" charset="0"/>
                <a:sym typeface="Arial"/>
              </a:rPr>
              <a:t> </a:t>
            </a:r>
            <a:r>
              <a:rPr lang="en-US" sz="2400" b="1" i="0" u="none" strike="noStrike" cap="none" dirty="0" err="1">
                <a:solidFill>
                  <a:srgbClr val="21409A"/>
                </a:solidFill>
                <a:latin typeface="Times New Roman" panose="02020603050405020304" pitchFamily="18" charset="0"/>
                <a:cs typeface="Times New Roman" panose="02020603050405020304" pitchFamily="18" charset="0"/>
                <a:sym typeface="Arial"/>
              </a:rPr>
              <a:t>tài</a:t>
            </a:r>
            <a:r>
              <a:rPr lang="en-US" sz="2400" b="1" i="0" u="none" strike="noStrike" cap="none" dirty="0">
                <a:solidFill>
                  <a:srgbClr val="21409A"/>
                </a:solidFill>
                <a:latin typeface="Times New Roman" panose="02020603050405020304" pitchFamily="18" charset="0"/>
                <a:cs typeface="Times New Roman" panose="02020603050405020304" pitchFamily="18" charset="0"/>
                <a:sym typeface="Arial"/>
              </a:rPr>
              <a:t>: </a:t>
            </a:r>
            <a:r>
              <a:rPr lang="en-US" sz="2400" b="1" i="0" u="none" strike="noStrike" cap="none" dirty="0" err="1">
                <a:solidFill>
                  <a:srgbClr val="3366FF"/>
                </a:solidFill>
                <a:latin typeface="Times New Roman" panose="02020603050405020304" pitchFamily="18" charset="0"/>
                <a:ea typeface="Calibri"/>
                <a:cs typeface="Times New Roman" panose="02020603050405020304" pitchFamily="18" charset="0"/>
                <a:sym typeface="Calibri"/>
              </a:rPr>
              <a:t>Xây</a:t>
            </a:r>
            <a:r>
              <a:rPr lang="en-US" sz="2400" b="1" i="0" u="none" strike="noStrike" cap="none" dirty="0">
                <a:solidFill>
                  <a:srgbClr val="3366FF"/>
                </a:solidFill>
                <a:latin typeface="Times New Roman" panose="02020603050405020304" pitchFamily="18" charset="0"/>
                <a:ea typeface="Calibri"/>
                <a:cs typeface="Times New Roman" panose="02020603050405020304" pitchFamily="18" charset="0"/>
                <a:sym typeface="Calibri"/>
              </a:rPr>
              <a:t> </a:t>
            </a:r>
            <a:r>
              <a:rPr lang="en-US" sz="2400" b="1" i="0" u="none" strike="noStrike" cap="none" dirty="0" err="1">
                <a:solidFill>
                  <a:srgbClr val="3366FF"/>
                </a:solidFill>
                <a:latin typeface="Times New Roman" panose="02020603050405020304" pitchFamily="18" charset="0"/>
                <a:ea typeface="Calibri"/>
                <a:cs typeface="Times New Roman" panose="02020603050405020304" pitchFamily="18" charset="0"/>
                <a:sym typeface="Calibri"/>
              </a:rPr>
              <a:t>dựng</a:t>
            </a:r>
            <a:r>
              <a:rPr lang="en-US" sz="2400" b="1" i="0" u="none" strike="noStrike" cap="none" dirty="0">
                <a:solidFill>
                  <a:srgbClr val="3366FF"/>
                </a:solidFill>
                <a:latin typeface="Times New Roman" panose="02020603050405020304" pitchFamily="18" charset="0"/>
                <a:ea typeface="Calibri"/>
                <a:cs typeface="Times New Roman" panose="02020603050405020304" pitchFamily="18" charset="0"/>
                <a:sym typeface="Calibri"/>
              </a:rPr>
              <a:t> web </a:t>
            </a:r>
            <a:r>
              <a:rPr lang="en-US" sz="2400" b="1" i="0" u="none" strike="noStrike" cap="none" dirty="0" err="1">
                <a:solidFill>
                  <a:srgbClr val="3366FF"/>
                </a:solidFill>
                <a:latin typeface="Times New Roman" panose="02020603050405020304" pitchFamily="18" charset="0"/>
                <a:ea typeface="Calibri"/>
                <a:cs typeface="Times New Roman" panose="02020603050405020304" pitchFamily="18" charset="0"/>
                <a:sym typeface="Calibri"/>
              </a:rPr>
              <a:t>Đăng</a:t>
            </a:r>
            <a:r>
              <a:rPr lang="en-US" sz="2400" b="1" i="0" u="none" strike="noStrike" cap="none" dirty="0">
                <a:solidFill>
                  <a:srgbClr val="3366FF"/>
                </a:solidFill>
                <a:latin typeface="Times New Roman" panose="02020603050405020304" pitchFamily="18" charset="0"/>
                <a:ea typeface="Calibri"/>
                <a:cs typeface="Times New Roman" panose="02020603050405020304" pitchFamily="18" charset="0"/>
                <a:sym typeface="Calibri"/>
              </a:rPr>
              <a:t> </a:t>
            </a:r>
            <a:r>
              <a:rPr lang="en-US" sz="2400" b="1" i="0" u="none" strike="noStrike" cap="none" dirty="0" err="1">
                <a:solidFill>
                  <a:srgbClr val="3366FF"/>
                </a:solidFill>
                <a:latin typeface="Times New Roman" panose="02020603050405020304" pitchFamily="18" charset="0"/>
                <a:ea typeface="Calibri"/>
                <a:cs typeface="Times New Roman" panose="02020603050405020304" pitchFamily="18" charset="0"/>
                <a:sym typeface="Calibri"/>
              </a:rPr>
              <a:t>ký</a:t>
            </a:r>
            <a:r>
              <a:rPr lang="en-US" sz="2400" b="1" i="0" u="none" strike="noStrike" cap="none" dirty="0">
                <a:solidFill>
                  <a:srgbClr val="3366FF"/>
                </a:solidFill>
                <a:latin typeface="Times New Roman" panose="02020603050405020304" pitchFamily="18" charset="0"/>
                <a:ea typeface="Calibri"/>
                <a:cs typeface="Times New Roman" panose="02020603050405020304" pitchFamily="18" charset="0"/>
                <a:sym typeface="Calibri"/>
              </a:rPr>
              <a:t> </a:t>
            </a:r>
            <a:r>
              <a:rPr lang="en-US" sz="2400" b="1" i="0" u="none" strike="noStrike" cap="none" dirty="0" err="1">
                <a:solidFill>
                  <a:srgbClr val="3366FF"/>
                </a:solidFill>
                <a:latin typeface="Times New Roman" panose="02020603050405020304" pitchFamily="18" charset="0"/>
                <a:ea typeface="Calibri"/>
                <a:cs typeface="Times New Roman" panose="02020603050405020304" pitchFamily="18" charset="0"/>
                <a:sym typeface="Calibri"/>
              </a:rPr>
              <a:t>học</a:t>
            </a:r>
            <a:r>
              <a:rPr lang="en-US" sz="2400" b="1" i="0" u="none" strike="noStrike" cap="none" dirty="0">
                <a:solidFill>
                  <a:srgbClr val="3366FF"/>
                </a:solidFill>
                <a:latin typeface="Times New Roman" panose="02020603050405020304" pitchFamily="18" charset="0"/>
                <a:ea typeface="Calibri"/>
                <a:cs typeface="Times New Roman" panose="02020603050405020304" pitchFamily="18" charset="0"/>
                <a:sym typeface="Calibri"/>
              </a:rPr>
              <a:t> </a:t>
            </a:r>
            <a:r>
              <a:rPr lang="en-US" sz="2400" b="1" i="0" u="none" strike="noStrike" cap="none" dirty="0" err="1">
                <a:solidFill>
                  <a:srgbClr val="3366FF"/>
                </a:solidFill>
                <a:latin typeface="Times New Roman" panose="02020603050405020304" pitchFamily="18" charset="0"/>
                <a:ea typeface="Calibri"/>
                <a:cs typeface="Times New Roman" panose="02020603050405020304" pitchFamily="18" charset="0"/>
                <a:sym typeface="Calibri"/>
              </a:rPr>
              <a:t>phần</a:t>
            </a:r>
            <a:endParaRPr sz="2400" b="1" i="0" u="none" strike="noStrike" cap="none" dirty="0">
              <a:solidFill>
                <a:srgbClr val="3366FF"/>
              </a:solidFill>
              <a:latin typeface="Times New Roman" panose="02020603050405020304" pitchFamily="18" charset="0"/>
              <a:cs typeface="Times New Roman" panose="02020603050405020304" pitchFamily="18" charset="0"/>
              <a:sym typeface="Arial"/>
            </a:endParaRPr>
          </a:p>
        </p:txBody>
      </p:sp>
      <p:sp>
        <p:nvSpPr>
          <p:cNvPr id="311" name="Google Shape;311;p1"/>
          <p:cNvSpPr txBox="1"/>
          <p:nvPr/>
        </p:nvSpPr>
        <p:spPr>
          <a:xfrm>
            <a:off x="168504" y="5886341"/>
            <a:ext cx="3779005" cy="794023"/>
          </a:xfrm>
          <a:prstGeom prst="rect">
            <a:avLst/>
          </a:prstGeom>
          <a:noFill/>
          <a:ln>
            <a:noFill/>
          </a:ln>
        </p:spPr>
        <p:txBody>
          <a:bodyPr spcFirstLastPara="1" wrap="square" lIns="91425" tIns="45700" rIns="91425" bIns="45700" anchor="t" anchorCtr="0">
            <a:spAutoFit/>
          </a:bodyPr>
          <a:lstStyle/>
          <a:p>
            <a:pPr marL="0" marR="0" lvl="0" indent="0" algn="just" rtl="0">
              <a:lnSpc>
                <a:spcPct val="114000"/>
              </a:lnSpc>
              <a:spcBef>
                <a:spcPts val="0"/>
              </a:spcBef>
              <a:spcAft>
                <a:spcPts val="0"/>
              </a:spcAft>
              <a:buNone/>
            </a:pPr>
            <a:r>
              <a:rPr lang="en-US" sz="2000" b="0" i="0" u="none" strike="noStrike" cap="none" dirty="0" err="1">
                <a:solidFill>
                  <a:srgbClr val="21409A"/>
                </a:solidFill>
                <a:latin typeface="Times New Roman"/>
                <a:ea typeface="Times New Roman"/>
                <a:cs typeface="Times New Roman"/>
                <a:sym typeface="Times New Roman"/>
              </a:rPr>
              <a:t>Nhóm</a:t>
            </a:r>
            <a:r>
              <a:rPr lang="en-US" sz="2000" b="0" i="0" u="none" strike="noStrike" cap="none" dirty="0">
                <a:solidFill>
                  <a:srgbClr val="21409A"/>
                </a:solidFill>
                <a:latin typeface="Times New Roman"/>
                <a:ea typeface="Times New Roman"/>
                <a:cs typeface="Times New Roman"/>
                <a:sym typeface="Times New Roman"/>
              </a:rPr>
              <a:t>: </a:t>
            </a:r>
            <a:r>
              <a:rPr lang="en-US" sz="2000" dirty="0">
                <a:solidFill>
                  <a:srgbClr val="21409A"/>
                </a:solidFill>
                <a:latin typeface="Times New Roman"/>
                <a:ea typeface="Times New Roman"/>
                <a:cs typeface="Times New Roman"/>
                <a:sym typeface="Times New Roman"/>
              </a:rPr>
              <a:t>32</a:t>
            </a:r>
            <a:endParaRPr dirty="0">
              <a:latin typeface="Times New Roman" panose="02020603050405020304" pitchFamily="18" charset="0"/>
              <a:cs typeface="Times New Roman" panose="02020603050405020304" pitchFamily="18" charset="0"/>
            </a:endParaRPr>
          </a:p>
          <a:p>
            <a:pPr marL="0" marR="0" lvl="0" indent="0" algn="just" rtl="0">
              <a:lnSpc>
                <a:spcPct val="114000"/>
              </a:lnSpc>
              <a:spcBef>
                <a:spcPts val="0"/>
              </a:spcBef>
              <a:spcAft>
                <a:spcPts val="0"/>
              </a:spcAft>
              <a:buNone/>
            </a:pPr>
            <a:r>
              <a:rPr lang="en-US" sz="2000" b="0" i="0" u="none" strike="noStrike" cap="none" dirty="0">
                <a:solidFill>
                  <a:srgbClr val="21409A"/>
                </a:solidFill>
                <a:latin typeface="Times New Roman"/>
                <a:ea typeface="Times New Roman"/>
                <a:cs typeface="Times New Roman"/>
                <a:sym typeface="Times New Roman"/>
              </a:rPr>
              <a:t>GVHD: Võ Văn </a:t>
            </a:r>
            <a:r>
              <a:rPr lang="en-US" sz="2000" b="0" i="0" u="none" strike="noStrike" cap="none" dirty="0" err="1">
                <a:solidFill>
                  <a:srgbClr val="21409A"/>
                </a:solidFill>
                <a:latin typeface="Times New Roman"/>
                <a:ea typeface="Times New Roman"/>
                <a:cs typeface="Times New Roman"/>
                <a:sym typeface="Times New Roman"/>
              </a:rPr>
              <a:t>Hải</a:t>
            </a:r>
            <a:endParaRPr sz="2000" b="0" i="0" u="none" strike="noStrike" cap="none" dirty="0">
              <a:solidFill>
                <a:srgbClr val="21409A"/>
              </a:solidFill>
              <a:latin typeface="Times New Roman"/>
              <a:ea typeface="Times New Roman"/>
              <a:cs typeface="Times New Roman"/>
              <a:sym typeface="Times New Roman"/>
            </a:endParaRPr>
          </a:p>
        </p:txBody>
      </p:sp>
      <p:pic>
        <p:nvPicPr>
          <p:cNvPr id="312" name="Google Shape;312;p1" descr="LOGO IUH"/>
          <p:cNvPicPr preferRelativeResize="0"/>
          <p:nvPr/>
        </p:nvPicPr>
        <p:blipFill rotWithShape="1">
          <a:blip r:embed="rId3">
            <a:alphaModFix/>
          </a:blip>
          <a:srcRect/>
          <a:stretch/>
        </p:blipFill>
        <p:spPr>
          <a:xfrm>
            <a:off x="160297" y="44763"/>
            <a:ext cx="1110969" cy="922709"/>
          </a:xfrm>
          <a:prstGeom prst="rect">
            <a:avLst/>
          </a:prstGeom>
          <a:noFill/>
          <a:ln>
            <a:noFill/>
          </a:ln>
        </p:spPr>
      </p:pic>
      <p:sp>
        <p:nvSpPr>
          <p:cNvPr id="313" name="Google Shape;313;p1"/>
          <p:cNvSpPr txBox="1"/>
          <p:nvPr/>
        </p:nvSpPr>
        <p:spPr>
          <a:xfrm>
            <a:off x="1956074" y="133371"/>
            <a:ext cx="5636655" cy="376834"/>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en-US" sz="1400" b="1" i="0" u="none" strike="noStrike" cap="none">
                <a:solidFill>
                  <a:schemeClr val="dk1"/>
                </a:solidFill>
                <a:latin typeface="Times New Roman"/>
                <a:ea typeface="Times New Roman"/>
                <a:cs typeface="Times New Roman"/>
                <a:sym typeface="Times New Roman"/>
              </a:rPr>
              <a:t>TRƯỜNG ĐẠI HỌC CÔNG NGHIỆP THÀNH PHỐ HỒ CHÍ MINH</a:t>
            </a:r>
            <a:endParaRPr sz="1400" b="0" i="0" u="none" strike="noStrike" cap="none">
              <a:solidFill>
                <a:schemeClr val="dk1"/>
              </a:solidFill>
              <a:latin typeface="Times New Roman"/>
              <a:ea typeface="Times New Roman"/>
              <a:cs typeface="Times New Roman"/>
              <a:sym typeface="Times New Roman"/>
            </a:endParaRPr>
          </a:p>
        </p:txBody>
      </p:sp>
      <p:sp>
        <p:nvSpPr>
          <p:cNvPr id="314" name="Google Shape;314;p1"/>
          <p:cNvSpPr txBox="1"/>
          <p:nvPr/>
        </p:nvSpPr>
        <p:spPr>
          <a:xfrm>
            <a:off x="3947509" y="2467097"/>
            <a:ext cx="233156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FF6600"/>
                </a:solidFill>
                <a:latin typeface="Times New Roman"/>
                <a:ea typeface="Times New Roman"/>
                <a:cs typeface="Times New Roman"/>
                <a:sym typeface="Times New Roman"/>
              </a:rPr>
              <a:t>BÁO CÁO</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 calcmode="lin" valueType="num">
                                      <p:cBhvr additive="base">
                                        <p:cTn id="7" dur="500"/>
                                        <p:tgtEl>
                                          <p:spTgt spid="295"/>
                                        </p:tgtEl>
                                        <p:attrNameLst>
                                          <p:attrName>ppt_w</p:attrName>
                                        </p:attrNameLst>
                                      </p:cBhvr>
                                      <p:tavLst>
                                        <p:tav tm="0">
                                          <p:val>
                                            <p:strVal val="0"/>
                                          </p:val>
                                        </p:tav>
                                        <p:tav tm="100000">
                                          <p:val>
                                            <p:strVal val="#ppt_w"/>
                                          </p:val>
                                        </p:tav>
                                      </p:tavLst>
                                    </p:anim>
                                    <p:anim calcmode="lin" valueType="num">
                                      <p:cBhvr additive="base">
                                        <p:cTn id="8" dur="500"/>
                                        <p:tgtEl>
                                          <p:spTgt spid="29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96"/>
                                        </p:tgtEl>
                                        <p:attrNameLst>
                                          <p:attrName>style.visibility</p:attrName>
                                        </p:attrNameLst>
                                      </p:cBhvr>
                                      <p:to>
                                        <p:strVal val="visible"/>
                                      </p:to>
                                    </p:set>
                                    <p:anim calcmode="lin" valueType="num">
                                      <p:cBhvr additive="base">
                                        <p:cTn id="11" dur="500"/>
                                        <p:tgtEl>
                                          <p:spTgt spid="296"/>
                                        </p:tgtEl>
                                        <p:attrNameLst>
                                          <p:attrName>ppt_w</p:attrName>
                                        </p:attrNameLst>
                                      </p:cBhvr>
                                      <p:tavLst>
                                        <p:tav tm="0">
                                          <p:val>
                                            <p:strVal val="0"/>
                                          </p:val>
                                        </p:tav>
                                        <p:tav tm="100000">
                                          <p:val>
                                            <p:strVal val="#ppt_w"/>
                                          </p:val>
                                        </p:tav>
                                      </p:tavLst>
                                    </p:anim>
                                    <p:anim calcmode="lin" valueType="num">
                                      <p:cBhvr additive="base">
                                        <p:cTn id="12" dur="500"/>
                                        <p:tgtEl>
                                          <p:spTgt spid="296"/>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97"/>
                                        </p:tgtEl>
                                        <p:attrNameLst>
                                          <p:attrName>style.visibility</p:attrName>
                                        </p:attrNameLst>
                                      </p:cBhvr>
                                      <p:to>
                                        <p:strVal val="visible"/>
                                      </p:to>
                                    </p:set>
                                    <p:anim calcmode="lin" valueType="num">
                                      <p:cBhvr additive="base">
                                        <p:cTn id="15" dur="500"/>
                                        <p:tgtEl>
                                          <p:spTgt spid="297"/>
                                        </p:tgtEl>
                                        <p:attrNameLst>
                                          <p:attrName>ppt_w</p:attrName>
                                        </p:attrNameLst>
                                      </p:cBhvr>
                                      <p:tavLst>
                                        <p:tav tm="0">
                                          <p:val>
                                            <p:strVal val="0"/>
                                          </p:val>
                                        </p:tav>
                                        <p:tav tm="100000">
                                          <p:val>
                                            <p:strVal val="#ppt_w"/>
                                          </p:val>
                                        </p:tav>
                                      </p:tavLst>
                                    </p:anim>
                                    <p:anim calcmode="lin" valueType="num">
                                      <p:cBhvr additive="base">
                                        <p:cTn id="16" dur="500"/>
                                        <p:tgtEl>
                                          <p:spTgt spid="297"/>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98"/>
                                        </p:tgtEl>
                                        <p:attrNameLst>
                                          <p:attrName>style.visibility</p:attrName>
                                        </p:attrNameLst>
                                      </p:cBhvr>
                                      <p:to>
                                        <p:strVal val="visible"/>
                                      </p:to>
                                    </p:set>
                                    <p:anim calcmode="lin" valueType="num">
                                      <p:cBhvr additive="base">
                                        <p:cTn id="19" dur="500"/>
                                        <p:tgtEl>
                                          <p:spTgt spid="298"/>
                                        </p:tgtEl>
                                        <p:attrNameLst>
                                          <p:attrName>ppt_w</p:attrName>
                                        </p:attrNameLst>
                                      </p:cBhvr>
                                      <p:tavLst>
                                        <p:tav tm="0">
                                          <p:val>
                                            <p:strVal val="0"/>
                                          </p:val>
                                        </p:tav>
                                        <p:tav tm="100000">
                                          <p:val>
                                            <p:strVal val="#ppt_w"/>
                                          </p:val>
                                        </p:tav>
                                      </p:tavLst>
                                    </p:anim>
                                    <p:anim calcmode="lin" valueType="num">
                                      <p:cBhvr additive="base">
                                        <p:cTn id="20" dur="500"/>
                                        <p:tgtEl>
                                          <p:spTgt spid="298"/>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99"/>
                                        </p:tgtEl>
                                        <p:attrNameLst>
                                          <p:attrName>style.visibility</p:attrName>
                                        </p:attrNameLst>
                                      </p:cBhvr>
                                      <p:to>
                                        <p:strVal val="visible"/>
                                      </p:to>
                                    </p:set>
                                    <p:anim calcmode="lin" valueType="num">
                                      <p:cBhvr additive="base">
                                        <p:cTn id="23" dur="500"/>
                                        <p:tgtEl>
                                          <p:spTgt spid="299"/>
                                        </p:tgtEl>
                                        <p:attrNameLst>
                                          <p:attrName>ppt_w</p:attrName>
                                        </p:attrNameLst>
                                      </p:cBhvr>
                                      <p:tavLst>
                                        <p:tav tm="0">
                                          <p:val>
                                            <p:strVal val="0"/>
                                          </p:val>
                                        </p:tav>
                                        <p:tav tm="100000">
                                          <p:val>
                                            <p:strVal val="#ppt_w"/>
                                          </p:val>
                                        </p:tav>
                                      </p:tavLst>
                                    </p:anim>
                                    <p:anim calcmode="lin" valueType="num">
                                      <p:cBhvr additive="base">
                                        <p:cTn id="24" dur="500"/>
                                        <p:tgtEl>
                                          <p:spTgt spid="299"/>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300"/>
                                        </p:tgtEl>
                                        <p:attrNameLst>
                                          <p:attrName>style.visibility</p:attrName>
                                        </p:attrNameLst>
                                      </p:cBhvr>
                                      <p:to>
                                        <p:strVal val="visible"/>
                                      </p:to>
                                    </p:set>
                                    <p:anim calcmode="lin" valueType="num">
                                      <p:cBhvr additive="base">
                                        <p:cTn id="27" dur="500"/>
                                        <p:tgtEl>
                                          <p:spTgt spid="300"/>
                                        </p:tgtEl>
                                        <p:attrNameLst>
                                          <p:attrName>ppt_w</p:attrName>
                                        </p:attrNameLst>
                                      </p:cBhvr>
                                      <p:tavLst>
                                        <p:tav tm="0">
                                          <p:val>
                                            <p:strVal val="0"/>
                                          </p:val>
                                        </p:tav>
                                        <p:tav tm="100000">
                                          <p:val>
                                            <p:strVal val="#ppt_w"/>
                                          </p:val>
                                        </p:tav>
                                      </p:tavLst>
                                    </p:anim>
                                    <p:anim calcmode="lin" valueType="num">
                                      <p:cBhvr additive="base">
                                        <p:cTn id="28" dur="500"/>
                                        <p:tgtEl>
                                          <p:spTgt spid="300"/>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301"/>
                                        </p:tgtEl>
                                        <p:attrNameLst>
                                          <p:attrName>style.visibility</p:attrName>
                                        </p:attrNameLst>
                                      </p:cBhvr>
                                      <p:to>
                                        <p:strVal val="visible"/>
                                      </p:to>
                                    </p:set>
                                    <p:anim calcmode="lin" valueType="num">
                                      <p:cBhvr additive="base">
                                        <p:cTn id="31" dur="500"/>
                                        <p:tgtEl>
                                          <p:spTgt spid="301"/>
                                        </p:tgtEl>
                                        <p:attrNameLst>
                                          <p:attrName>ppt_w</p:attrName>
                                        </p:attrNameLst>
                                      </p:cBhvr>
                                      <p:tavLst>
                                        <p:tav tm="0">
                                          <p:val>
                                            <p:strVal val="0"/>
                                          </p:val>
                                        </p:tav>
                                        <p:tav tm="100000">
                                          <p:val>
                                            <p:strVal val="#ppt_w"/>
                                          </p:val>
                                        </p:tav>
                                      </p:tavLst>
                                    </p:anim>
                                    <p:anim calcmode="lin" valueType="num">
                                      <p:cBhvr additive="base">
                                        <p:cTn id="32" dur="500"/>
                                        <p:tgtEl>
                                          <p:spTgt spid="301"/>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302"/>
                                        </p:tgtEl>
                                        <p:attrNameLst>
                                          <p:attrName>style.visibility</p:attrName>
                                        </p:attrNameLst>
                                      </p:cBhvr>
                                      <p:to>
                                        <p:strVal val="visible"/>
                                      </p:to>
                                    </p:set>
                                    <p:anim calcmode="lin" valueType="num">
                                      <p:cBhvr additive="base">
                                        <p:cTn id="35" dur="500"/>
                                        <p:tgtEl>
                                          <p:spTgt spid="302"/>
                                        </p:tgtEl>
                                        <p:attrNameLst>
                                          <p:attrName>ppt_w</p:attrName>
                                        </p:attrNameLst>
                                      </p:cBhvr>
                                      <p:tavLst>
                                        <p:tav tm="0">
                                          <p:val>
                                            <p:strVal val="0"/>
                                          </p:val>
                                        </p:tav>
                                        <p:tav tm="100000">
                                          <p:val>
                                            <p:strVal val="#ppt_w"/>
                                          </p:val>
                                        </p:tav>
                                      </p:tavLst>
                                    </p:anim>
                                    <p:anim calcmode="lin" valueType="num">
                                      <p:cBhvr additive="base">
                                        <p:cTn id="36" dur="500"/>
                                        <p:tgtEl>
                                          <p:spTgt spid="302"/>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304"/>
                                        </p:tgtEl>
                                        <p:attrNameLst>
                                          <p:attrName>style.visibility</p:attrName>
                                        </p:attrNameLst>
                                      </p:cBhvr>
                                      <p:to>
                                        <p:strVal val="visible"/>
                                      </p:to>
                                    </p:set>
                                    <p:anim calcmode="lin" valueType="num">
                                      <p:cBhvr additive="base">
                                        <p:cTn id="39" dur="500"/>
                                        <p:tgtEl>
                                          <p:spTgt spid="304"/>
                                        </p:tgtEl>
                                        <p:attrNameLst>
                                          <p:attrName>ppt_w</p:attrName>
                                        </p:attrNameLst>
                                      </p:cBhvr>
                                      <p:tavLst>
                                        <p:tav tm="0">
                                          <p:val>
                                            <p:strVal val="0"/>
                                          </p:val>
                                        </p:tav>
                                        <p:tav tm="100000">
                                          <p:val>
                                            <p:strVal val="#ppt_w"/>
                                          </p:val>
                                        </p:tav>
                                      </p:tavLst>
                                    </p:anim>
                                    <p:anim calcmode="lin" valueType="num">
                                      <p:cBhvr additive="base">
                                        <p:cTn id="40" dur="500"/>
                                        <p:tgtEl>
                                          <p:spTgt spid="304"/>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305"/>
                                        </p:tgtEl>
                                        <p:attrNameLst>
                                          <p:attrName>style.visibility</p:attrName>
                                        </p:attrNameLst>
                                      </p:cBhvr>
                                      <p:to>
                                        <p:strVal val="visible"/>
                                      </p:to>
                                    </p:set>
                                    <p:anim calcmode="lin" valueType="num">
                                      <p:cBhvr additive="base">
                                        <p:cTn id="43" dur="500"/>
                                        <p:tgtEl>
                                          <p:spTgt spid="305"/>
                                        </p:tgtEl>
                                        <p:attrNameLst>
                                          <p:attrName>ppt_w</p:attrName>
                                        </p:attrNameLst>
                                      </p:cBhvr>
                                      <p:tavLst>
                                        <p:tav tm="0">
                                          <p:val>
                                            <p:strVal val="0"/>
                                          </p:val>
                                        </p:tav>
                                        <p:tav tm="100000">
                                          <p:val>
                                            <p:strVal val="#ppt_w"/>
                                          </p:val>
                                        </p:tav>
                                      </p:tavLst>
                                    </p:anim>
                                    <p:anim calcmode="lin" valueType="num">
                                      <p:cBhvr additive="base">
                                        <p:cTn id="44" dur="500"/>
                                        <p:tgtEl>
                                          <p:spTgt spid="305"/>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306"/>
                                        </p:tgtEl>
                                        <p:attrNameLst>
                                          <p:attrName>style.visibility</p:attrName>
                                        </p:attrNameLst>
                                      </p:cBhvr>
                                      <p:to>
                                        <p:strVal val="visible"/>
                                      </p:to>
                                    </p:set>
                                    <p:anim calcmode="lin" valueType="num">
                                      <p:cBhvr additive="base">
                                        <p:cTn id="47" dur="500"/>
                                        <p:tgtEl>
                                          <p:spTgt spid="306"/>
                                        </p:tgtEl>
                                        <p:attrNameLst>
                                          <p:attrName>ppt_w</p:attrName>
                                        </p:attrNameLst>
                                      </p:cBhvr>
                                      <p:tavLst>
                                        <p:tav tm="0">
                                          <p:val>
                                            <p:strVal val="0"/>
                                          </p:val>
                                        </p:tav>
                                        <p:tav tm="100000">
                                          <p:val>
                                            <p:strVal val="#ppt_w"/>
                                          </p:val>
                                        </p:tav>
                                      </p:tavLst>
                                    </p:anim>
                                    <p:anim calcmode="lin" valueType="num">
                                      <p:cBhvr additive="base">
                                        <p:cTn id="48" dur="500"/>
                                        <p:tgtEl>
                                          <p:spTgt spid="306"/>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307"/>
                                        </p:tgtEl>
                                        <p:attrNameLst>
                                          <p:attrName>style.visibility</p:attrName>
                                        </p:attrNameLst>
                                      </p:cBhvr>
                                      <p:to>
                                        <p:strVal val="visible"/>
                                      </p:to>
                                    </p:set>
                                    <p:anim calcmode="lin" valueType="num">
                                      <p:cBhvr additive="base">
                                        <p:cTn id="51" dur="500"/>
                                        <p:tgtEl>
                                          <p:spTgt spid="307"/>
                                        </p:tgtEl>
                                        <p:attrNameLst>
                                          <p:attrName>ppt_w</p:attrName>
                                        </p:attrNameLst>
                                      </p:cBhvr>
                                      <p:tavLst>
                                        <p:tav tm="0">
                                          <p:val>
                                            <p:strVal val="0"/>
                                          </p:val>
                                        </p:tav>
                                        <p:tav tm="100000">
                                          <p:val>
                                            <p:strVal val="#ppt_w"/>
                                          </p:val>
                                        </p:tav>
                                      </p:tavLst>
                                    </p:anim>
                                    <p:anim calcmode="lin" valueType="num">
                                      <p:cBhvr additive="base">
                                        <p:cTn id="52" dur="500"/>
                                        <p:tgtEl>
                                          <p:spTgt spid="307"/>
                                        </p:tgtEl>
                                        <p:attrNameLst>
                                          <p:attrName>ppt_h</p:attrName>
                                        </p:attrNameLst>
                                      </p:cBhvr>
                                      <p:tavLst>
                                        <p:tav tm="0">
                                          <p:val>
                                            <p:strVal val="0"/>
                                          </p:val>
                                        </p:tav>
                                        <p:tav tm="100000">
                                          <p:val>
                                            <p:strVal val="#ppt_h"/>
                                          </p:val>
                                        </p:tav>
                                      </p:tavLst>
                                    </p:anim>
                                  </p:childTnLst>
                                </p:cTn>
                              </p:par>
                              <p:par>
                                <p:cTn id="53" presetID="10" presetClass="entr" presetSubtype="0" fill="hold" nodeType="withEffect">
                                  <p:stCondLst>
                                    <p:cond delay="0"/>
                                  </p:stCondLst>
                                  <p:childTnLst>
                                    <p:set>
                                      <p:cBhvr>
                                        <p:cTn id="54" dur="1" fill="hold">
                                          <p:stCondLst>
                                            <p:cond delay="0"/>
                                          </p:stCondLst>
                                        </p:cTn>
                                        <p:tgtEl>
                                          <p:spTgt spid="294"/>
                                        </p:tgtEl>
                                        <p:attrNameLst>
                                          <p:attrName>style.visibility</p:attrName>
                                        </p:attrNameLst>
                                      </p:cBhvr>
                                      <p:to>
                                        <p:strVal val="visible"/>
                                      </p:to>
                                    </p:set>
                                    <p:animEffect transition="in" filter="fade">
                                      <p:cBhvr>
                                        <p:cTn id="55" dur="500"/>
                                        <p:tgtEl>
                                          <p:spTgt spid="294"/>
                                        </p:tgtEl>
                                      </p:cBhvr>
                                    </p:animEffect>
                                  </p:childTnLst>
                                </p:cTn>
                              </p:par>
                              <p:par>
                                <p:cTn id="56" presetID="10" presetClass="entr" presetSubtype="0" fill="hold" nodeType="withEffect">
                                  <p:stCondLst>
                                    <p:cond delay="0"/>
                                  </p:stCondLst>
                                  <p:childTnLst>
                                    <p:set>
                                      <p:cBhvr>
                                        <p:cTn id="57" dur="1" fill="hold">
                                          <p:stCondLst>
                                            <p:cond delay="0"/>
                                          </p:stCondLst>
                                        </p:cTn>
                                        <p:tgtEl>
                                          <p:spTgt spid="303"/>
                                        </p:tgtEl>
                                        <p:attrNameLst>
                                          <p:attrName>style.visibility</p:attrName>
                                        </p:attrNameLst>
                                      </p:cBhvr>
                                      <p:to>
                                        <p:strVal val="visible"/>
                                      </p:to>
                                    </p:set>
                                    <p:animEffect transition="in" filter="fade">
                                      <p:cBhvr>
                                        <p:cTn id="58" dur="500"/>
                                        <p:tgtEl>
                                          <p:spTgt spid="303"/>
                                        </p:tgtEl>
                                      </p:cBhvr>
                                    </p:animEffect>
                                  </p:childTnLst>
                                </p:cTn>
                              </p:par>
                              <p:par>
                                <p:cTn id="59" presetID="10" presetClass="entr" presetSubtype="0" fill="hold" nodeType="withEffect">
                                  <p:stCondLst>
                                    <p:cond delay="0"/>
                                  </p:stCondLst>
                                  <p:childTnLst>
                                    <p:set>
                                      <p:cBhvr>
                                        <p:cTn id="60" dur="1" fill="hold">
                                          <p:stCondLst>
                                            <p:cond delay="0"/>
                                          </p:stCondLst>
                                        </p:cTn>
                                        <p:tgtEl>
                                          <p:spTgt spid="292"/>
                                        </p:tgtEl>
                                        <p:attrNameLst>
                                          <p:attrName>style.visibility</p:attrName>
                                        </p:attrNameLst>
                                      </p:cBhvr>
                                      <p:to>
                                        <p:strVal val="visible"/>
                                      </p:to>
                                    </p:set>
                                    <p:animEffect transition="in" filter="fade">
                                      <p:cBhvr>
                                        <p:cTn id="61" dur="500"/>
                                        <p:tgtEl>
                                          <p:spTgt spid="292"/>
                                        </p:tgtEl>
                                      </p:cBhvr>
                                    </p:animEffect>
                                  </p:childTnLst>
                                </p:cTn>
                              </p:par>
                              <p:par>
                                <p:cTn id="62" presetID="10" presetClass="entr" presetSubtype="0" fill="hold" nodeType="withEffect">
                                  <p:stCondLst>
                                    <p:cond delay="0"/>
                                  </p:stCondLst>
                                  <p:childTnLst>
                                    <p:set>
                                      <p:cBhvr>
                                        <p:cTn id="63" dur="1" fill="hold">
                                          <p:stCondLst>
                                            <p:cond delay="0"/>
                                          </p:stCondLst>
                                        </p:cTn>
                                        <p:tgtEl>
                                          <p:spTgt spid="291"/>
                                        </p:tgtEl>
                                        <p:attrNameLst>
                                          <p:attrName>style.visibility</p:attrName>
                                        </p:attrNameLst>
                                      </p:cBhvr>
                                      <p:to>
                                        <p:strVal val="visible"/>
                                      </p:to>
                                    </p:set>
                                    <p:animEffect transition="in" filter="fade">
                                      <p:cBhvr>
                                        <p:cTn id="64" dur="500"/>
                                        <p:tgtEl>
                                          <p:spTgt spid="291"/>
                                        </p:tgtEl>
                                      </p:cBhvr>
                                    </p:animEffect>
                                  </p:childTnLst>
                                </p:cTn>
                              </p:par>
                              <p:par>
                                <p:cTn id="65" presetID="2" presetClass="entr" presetSubtype="4" fill="hold" nodeType="withEffect">
                                  <p:stCondLst>
                                    <p:cond delay="0"/>
                                  </p:stCondLst>
                                  <p:childTnLst>
                                    <p:set>
                                      <p:cBhvr>
                                        <p:cTn id="66" dur="1" fill="hold">
                                          <p:stCondLst>
                                            <p:cond delay="0"/>
                                          </p:stCondLst>
                                        </p:cTn>
                                        <p:tgtEl>
                                          <p:spTgt spid="293"/>
                                        </p:tgtEl>
                                        <p:attrNameLst>
                                          <p:attrName>style.visibility</p:attrName>
                                        </p:attrNameLst>
                                      </p:cBhvr>
                                      <p:to>
                                        <p:strVal val="visible"/>
                                      </p:to>
                                    </p:set>
                                    <p:anim calcmode="lin" valueType="num">
                                      <p:cBhvr additive="base">
                                        <p:cTn id="67" dur="500"/>
                                        <p:tgtEl>
                                          <p:spTgt spid="293"/>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13"/>
                                        </p:tgtEl>
                                        <p:attrNameLst>
                                          <p:attrName>style.visibility</p:attrName>
                                        </p:attrNameLst>
                                      </p:cBhvr>
                                      <p:to>
                                        <p:strVal val="visible"/>
                                      </p:to>
                                    </p:set>
                                    <p:animEffect transition="in" filter="fade">
                                      <p:cBhvr>
                                        <p:cTn id="72" dur="500"/>
                                        <p:tgtEl>
                                          <p:spTgt spid="313"/>
                                        </p:tgtEl>
                                      </p:cBhvr>
                                    </p:animEffect>
                                  </p:childTnLst>
                                </p:cTn>
                              </p:par>
                              <p:par>
                                <p:cTn id="73" presetID="10" presetClass="entr" presetSubtype="0" fill="hold" nodeType="withEffect">
                                  <p:stCondLst>
                                    <p:cond delay="0"/>
                                  </p:stCondLst>
                                  <p:childTnLst>
                                    <p:set>
                                      <p:cBhvr>
                                        <p:cTn id="74" dur="1" fill="hold">
                                          <p:stCondLst>
                                            <p:cond delay="0"/>
                                          </p:stCondLst>
                                        </p:cTn>
                                        <p:tgtEl>
                                          <p:spTgt spid="312"/>
                                        </p:tgtEl>
                                        <p:attrNameLst>
                                          <p:attrName>style.visibility</p:attrName>
                                        </p:attrNameLst>
                                      </p:cBhvr>
                                      <p:to>
                                        <p:strVal val="visible"/>
                                      </p:to>
                                    </p:set>
                                    <p:animEffect transition="in" filter="fade">
                                      <p:cBhvr>
                                        <p:cTn id="75" dur="500"/>
                                        <p:tgtEl>
                                          <p:spTgt spid="312"/>
                                        </p:tgtEl>
                                      </p:cBhvr>
                                    </p:animEffect>
                                  </p:childTnLst>
                                </p:cTn>
                              </p:par>
                              <p:par>
                                <p:cTn id="76" presetID="10" presetClass="entr" presetSubtype="0" fill="hold" nodeType="withEffect">
                                  <p:stCondLst>
                                    <p:cond delay="0"/>
                                  </p:stCondLst>
                                  <p:childTnLst>
                                    <p:set>
                                      <p:cBhvr>
                                        <p:cTn id="77" dur="1" fill="hold">
                                          <p:stCondLst>
                                            <p:cond delay="0"/>
                                          </p:stCondLst>
                                        </p:cTn>
                                        <p:tgtEl>
                                          <p:spTgt spid="308">
                                            <p:txEl>
                                              <p:pRg st="0" end="0"/>
                                            </p:txEl>
                                          </p:spTgt>
                                        </p:tgtEl>
                                        <p:attrNameLst>
                                          <p:attrName>style.visibility</p:attrName>
                                        </p:attrNameLst>
                                      </p:cBhvr>
                                      <p:to>
                                        <p:strVal val="visible"/>
                                      </p:to>
                                    </p:set>
                                    <p:animEffect transition="in" filter="fade">
                                      <p:cBhvr>
                                        <p:cTn id="78" dur="500"/>
                                        <p:tgtEl>
                                          <p:spTgt spid="308">
                                            <p:txEl>
                                              <p:pRg st="0" end="0"/>
                                            </p:txEl>
                                          </p:spTgt>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309"/>
                                        </p:tgtEl>
                                        <p:attrNameLst>
                                          <p:attrName>style.visibility</p:attrName>
                                        </p:attrNameLst>
                                      </p:cBhvr>
                                      <p:to>
                                        <p:strVal val="visible"/>
                                      </p:to>
                                    </p:set>
                                    <p:animEffect transition="in" filter="fade">
                                      <p:cBhvr>
                                        <p:cTn id="82" dur="500"/>
                                        <p:tgtEl>
                                          <p:spTgt spid="309"/>
                                        </p:tgtEl>
                                      </p:cBhvr>
                                    </p:animEffect>
                                  </p:childTnLst>
                                </p:cTn>
                              </p:par>
                              <p:par>
                                <p:cTn id="83" presetID="10" presetClass="entr" presetSubtype="0" fill="hold" nodeType="withEffect">
                                  <p:stCondLst>
                                    <p:cond delay="500"/>
                                  </p:stCondLst>
                                  <p:childTnLst>
                                    <p:set>
                                      <p:cBhvr>
                                        <p:cTn id="84" dur="1" fill="hold">
                                          <p:stCondLst>
                                            <p:cond delay="0"/>
                                          </p:stCondLst>
                                        </p:cTn>
                                        <p:tgtEl>
                                          <p:spTgt spid="310"/>
                                        </p:tgtEl>
                                        <p:attrNameLst>
                                          <p:attrName>style.visibility</p:attrName>
                                        </p:attrNameLst>
                                      </p:cBhvr>
                                      <p:to>
                                        <p:strVal val="visible"/>
                                      </p:to>
                                    </p:set>
                                    <p:animEffect transition="in" filter="fade">
                                      <p:cBhvr>
                                        <p:cTn id="85" dur="500"/>
                                        <p:tgtEl>
                                          <p:spTgt spid="310"/>
                                        </p:tgtEl>
                                      </p:cBhvr>
                                    </p:animEffect>
                                  </p:childTnLst>
                                </p:cTn>
                              </p:par>
                              <p:par>
                                <p:cTn id="86" presetID="10" presetClass="entr" presetSubtype="0" fill="hold" nodeType="withEffect">
                                  <p:stCondLst>
                                    <p:cond delay="500"/>
                                  </p:stCondLst>
                                  <p:childTnLst>
                                    <p:set>
                                      <p:cBhvr>
                                        <p:cTn id="87" dur="1" fill="hold">
                                          <p:stCondLst>
                                            <p:cond delay="0"/>
                                          </p:stCondLst>
                                        </p:cTn>
                                        <p:tgtEl>
                                          <p:spTgt spid="311"/>
                                        </p:tgtEl>
                                        <p:attrNameLst>
                                          <p:attrName>style.visibility</p:attrName>
                                        </p:attrNameLst>
                                      </p:cBhvr>
                                      <p:to>
                                        <p:strVal val="visible"/>
                                      </p:to>
                                    </p:set>
                                    <p:animEffect transition="in" filter="fade">
                                      <p:cBhvr>
                                        <p:cTn id="88" dur="5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17"/>
          <p:cNvSpPr/>
          <p:nvPr/>
        </p:nvSpPr>
        <p:spPr>
          <a:xfrm rot="2700000">
            <a:off x="162279" y="134080"/>
            <a:ext cx="2070003" cy="2036500"/>
          </a:xfrm>
          <a:custGeom>
            <a:avLst/>
            <a:gdLst/>
            <a:ahLst/>
            <a:cxnLst/>
            <a:rect l="l" t="t" r="r" b="b"/>
            <a:pathLst>
              <a:path w="4919046" h="4919045" extrusionOk="0">
                <a:moveTo>
                  <a:pt x="1778230" y="1778229"/>
                </a:moveTo>
                <a:cubicBezTo>
                  <a:pt x="1749230" y="1807230"/>
                  <a:pt x="1731293" y="1847293"/>
                  <a:pt x="1731293" y="1891546"/>
                </a:cubicBezTo>
                <a:lnTo>
                  <a:pt x="1731293" y="3027499"/>
                </a:lnTo>
                <a:cubicBezTo>
                  <a:pt x="1731293" y="3116005"/>
                  <a:pt x="1803041" y="3187753"/>
                  <a:pt x="1891547" y="3187753"/>
                </a:cubicBezTo>
                <a:lnTo>
                  <a:pt x="3027500" y="3187753"/>
                </a:lnTo>
                <a:cubicBezTo>
                  <a:pt x="3116006" y="3187753"/>
                  <a:pt x="3187754" y="3116005"/>
                  <a:pt x="3187754" y="3027499"/>
                </a:cubicBezTo>
                <a:lnTo>
                  <a:pt x="3187754" y="1891546"/>
                </a:lnTo>
                <a:cubicBezTo>
                  <a:pt x="3187754" y="1803040"/>
                  <a:pt x="3116006" y="1731292"/>
                  <a:pt x="3027500" y="1731292"/>
                </a:cubicBezTo>
                <a:lnTo>
                  <a:pt x="1891547" y="1731292"/>
                </a:lnTo>
                <a:cubicBezTo>
                  <a:pt x="1847294" y="1731292"/>
                  <a:pt x="1807231" y="1749229"/>
                  <a:pt x="1778230" y="1778229"/>
                </a:cubicBezTo>
                <a:close/>
                <a:moveTo>
                  <a:pt x="720377" y="720377"/>
                </a:moveTo>
                <a:cubicBezTo>
                  <a:pt x="1680881" y="-240126"/>
                  <a:pt x="3238165" y="-240126"/>
                  <a:pt x="4198668" y="720377"/>
                </a:cubicBezTo>
                <a:cubicBezTo>
                  <a:pt x="5159172" y="1680881"/>
                  <a:pt x="5159172" y="3238164"/>
                  <a:pt x="4198668" y="4198668"/>
                </a:cubicBezTo>
                <a:cubicBezTo>
                  <a:pt x="3238165" y="5159171"/>
                  <a:pt x="1680881" y="5159171"/>
                  <a:pt x="720377" y="4198668"/>
                </a:cubicBezTo>
                <a:cubicBezTo>
                  <a:pt x="-240126" y="3238164"/>
                  <a:pt x="-240126" y="1680881"/>
                  <a:pt x="720377" y="7203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522" name="Google Shape;522;p17"/>
          <p:cNvSpPr/>
          <p:nvPr/>
        </p:nvSpPr>
        <p:spPr>
          <a:xfrm>
            <a:off x="584927" y="0"/>
            <a:ext cx="92302" cy="859631"/>
          </a:xfrm>
          <a:prstGeom prst="rect">
            <a:avLst/>
          </a:prstGeom>
          <a:solidFill>
            <a:srgbClr val="ED1D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imes New Roman" panose="02020603050405020304" pitchFamily="18" charset="0"/>
              <a:cs typeface="Times New Roman" panose="02020603050405020304" pitchFamily="18" charset="0"/>
              <a:sym typeface="Arial"/>
            </a:endParaRPr>
          </a:p>
        </p:txBody>
      </p:sp>
      <p:pic>
        <p:nvPicPr>
          <p:cNvPr id="523" name="Google Shape;523;p17"/>
          <p:cNvPicPr preferRelativeResize="0"/>
          <p:nvPr/>
        </p:nvPicPr>
        <p:blipFill rotWithShape="1">
          <a:blip r:embed="rId3">
            <a:alphaModFix/>
          </a:blip>
          <a:srcRect/>
          <a:stretch/>
        </p:blipFill>
        <p:spPr>
          <a:xfrm>
            <a:off x="160017" y="6262748"/>
            <a:ext cx="1383292" cy="508511"/>
          </a:xfrm>
          <a:prstGeom prst="rect">
            <a:avLst/>
          </a:prstGeom>
          <a:noFill/>
          <a:ln>
            <a:noFill/>
          </a:ln>
        </p:spPr>
      </p:pic>
      <p:pic>
        <p:nvPicPr>
          <p:cNvPr id="524" name="Google Shape;524;p17"/>
          <p:cNvPicPr preferRelativeResize="0"/>
          <p:nvPr/>
        </p:nvPicPr>
        <p:blipFill rotWithShape="1">
          <a:blip r:embed="rId3">
            <a:alphaModFix/>
          </a:blip>
          <a:srcRect/>
          <a:stretch/>
        </p:blipFill>
        <p:spPr>
          <a:xfrm>
            <a:off x="10648691" y="6262747"/>
            <a:ext cx="1383292" cy="508511"/>
          </a:xfrm>
          <a:prstGeom prst="rect">
            <a:avLst/>
          </a:prstGeom>
          <a:noFill/>
          <a:ln>
            <a:noFill/>
          </a:ln>
        </p:spPr>
      </p:pic>
      <p:sp>
        <p:nvSpPr>
          <p:cNvPr id="525" name="Google Shape;525;p17"/>
          <p:cNvSpPr txBox="1"/>
          <p:nvPr/>
        </p:nvSpPr>
        <p:spPr>
          <a:xfrm>
            <a:off x="790025" y="390125"/>
            <a:ext cx="580858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rgbClr val="21409A"/>
                </a:solidFill>
                <a:latin typeface="Times New Roman" panose="02020603050405020304" pitchFamily="18" charset="0"/>
                <a:cs typeface="Times New Roman" panose="02020603050405020304" pitchFamily="18" charset="0"/>
                <a:sym typeface="Arial"/>
              </a:rPr>
              <a:t>Ⅲ. </a:t>
            </a:r>
            <a:r>
              <a:rPr lang="en-US" sz="3200" b="1" dirty="0" err="1">
                <a:solidFill>
                  <a:srgbClr val="21409A"/>
                </a:solidFill>
                <a:latin typeface="Times New Roman" panose="02020603050405020304" pitchFamily="18" charset="0"/>
                <a:cs typeface="Times New Roman" panose="02020603050405020304" pitchFamily="18" charset="0"/>
              </a:rPr>
              <a:t>Phân</a:t>
            </a:r>
            <a:r>
              <a:rPr lang="en-US" sz="3200" b="1" dirty="0">
                <a:solidFill>
                  <a:srgbClr val="21409A"/>
                </a:solidFill>
                <a:latin typeface="Times New Roman" panose="02020603050405020304" pitchFamily="18" charset="0"/>
                <a:cs typeface="Times New Roman" panose="02020603050405020304" pitchFamily="18" charset="0"/>
              </a:rPr>
              <a:t> </a:t>
            </a:r>
            <a:r>
              <a:rPr lang="en-US" sz="3200" b="1" dirty="0" err="1">
                <a:solidFill>
                  <a:srgbClr val="21409A"/>
                </a:solidFill>
                <a:latin typeface="Times New Roman" panose="02020603050405020304" pitchFamily="18" charset="0"/>
                <a:cs typeface="Times New Roman" panose="02020603050405020304" pitchFamily="18" charset="0"/>
              </a:rPr>
              <a:t>tích</a:t>
            </a:r>
            <a:r>
              <a:rPr lang="en-US" sz="3200" b="1" dirty="0">
                <a:solidFill>
                  <a:srgbClr val="21409A"/>
                </a:solidFill>
                <a:latin typeface="Times New Roman" panose="02020603050405020304" pitchFamily="18" charset="0"/>
                <a:cs typeface="Times New Roman" panose="02020603050405020304" pitchFamily="18" charset="0"/>
              </a:rPr>
              <a:t> &amp; </a:t>
            </a:r>
            <a:r>
              <a:rPr lang="en-US" sz="3200" b="1" dirty="0" err="1">
                <a:solidFill>
                  <a:srgbClr val="21409A"/>
                </a:solidFill>
                <a:latin typeface="Times New Roman" panose="02020603050405020304" pitchFamily="18" charset="0"/>
                <a:cs typeface="Times New Roman" panose="02020603050405020304" pitchFamily="18" charset="0"/>
              </a:rPr>
              <a:t>t</a:t>
            </a:r>
            <a:r>
              <a:rPr lang="en-US" sz="3200" b="1" dirty="0" err="1">
                <a:solidFill>
                  <a:srgbClr val="21409A"/>
                </a:solidFill>
                <a:latin typeface="Times New Roman" panose="02020603050405020304" pitchFamily="18" charset="0"/>
                <a:cs typeface="Times New Roman" panose="02020603050405020304" pitchFamily="18" charset="0"/>
                <a:sym typeface="Arial"/>
              </a:rPr>
              <a:t>hiết</a:t>
            </a:r>
            <a:r>
              <a:rPr lang="en-US" sz="3200" b="1" dirty="0">
                <a:solidFill>
                  <a:srgbClr val="21409A"/>
                </a:solidFill>
                <a:latin typeface="Times New Roman" panose="02020603050405020304" pitchFamily="18" charset="0"/>
                <a:cs typeface="Times New Roman" panose="02020603050405020304" pitchFamily="18" charset="0"/>
                <a:sym typeface="Arial"/>
              </a:rPr>
              <a:t> </a:t>
            </a:r>
            <a:r>
              <a:rPr lang="en-US" sz="3200" b="1" dirty="0" err="1">
                <a:solidFill>
                  <a:srgbClr val="21409A"/>
                </a:solidFill>
                <a:latin typeface="Times New Roman" panose="02020603050405020304" pitchFamily="18" charset="0"/>
                <a:cs typeface="Times New Roman" panose="02020603050405020304" pitchFamily="18" charset="0"/>
                <a:sym typeface="Arial"/>
              </a:rPr>
              <a:t>kế</a:t>
            </a:r>
            <a:r>
              <a:rPr lang="en-US" sz="3200" b="1" dirty="0">
                <a:solidFill>
                  <a:srgbClr val="21409A"/>
                </a:solidFill>
                <a:latin typeface="Times New Roman" panose="02020603050405020304" pitchFamily="18" charset="0"/>
                <a:cs typeface="Times New Roman" panose="02020603050405020304" pitchFamily="18" charset="0"/>
                <a:sym typeface="Arial"/>
              </a:rPr>
              <a:t> </a:t>
            </a:r>
            <a:r>
              <a:rPr lang="en-US" sz="3200" b="1" dirty="0" err="1">
                <a:solidFill>
                  <a:srgbClr val="21409A"/>
                </a:solidFill>
                <a:latin typeface="Times New Roman" panose="02020603050405020304" pitchFamily="18" charset="0"/>
                <a:cs typeface="Times New Roman" panose="02020603050405020304" pitchFamily="18" charset="0"/>
                <a:sym typeface="Arial"/>
              </a:rPr>
              <a:t>gồm</a:t>
            </a:r>
            <a:r>
              <a:rPr lang="en-US" sz="3200" b="1" dirty="0">
                <a:solidFill>
                  <a:srgbClr val="21409A"/>
                </a:solidFill>
                <a:latin typeface="Times New Roman" panose="02020603050405020304" pitchFamily="18" charset="0"/>
                <a:cs typeface="Times New Roman" panose="02020603050405020304" pitchFamily="18" charset="0"/>
                <a:sym typeface="Arial"/>
              </a:rPr>
              <a:t>:</a:t>
            </a:r>
            <a:endParaRPr sz="3200" b="1" dirty="0">
              <a:solidFill>
                <a:srgbClr val="21409A"/>
              </a:solidFill>
              <a:latin typeface="Times New Roman" panose="02020603050405020304" pitchFamily="18" charset="0"/>
              <a:cs typeface="Times New Roman" panose="02020603050405020304" pitchFamily="18" charset="0"/>
              <a:sym typeface="Arial"/>
            </a:endParaRPr>
          </a:p>
        </p:txBody>
      </p:sp>
      <p:grpSp>
        <p:nvGrpSpPr>
          <p:cNvPr id="526" name="Google Shape;526;p17"/>
          <p:cNvGrpSpPr/>
          <p:nvPr/>
        </p:nvGrpSpPr>
        <p:grpSpPr>
          <a:xfrm>
            <a:off x="3479628" y="333595"/>
            <a:ext cx="2602987" cy="7037711"/>
            <a:chOff x="2065851" y="131460"/>
            <a:chExt cx="2178618" cy="7268200"/>
          </a:xfrm>
        </p:grpSpPr>
        <p:sp>
          <p:nvSpPr>
            <p:cNvPr id="527" name="Google Shape;527;p17"/>
            <p:cNvSpPr/>
            <p:nvPr/>
          </p:nvSpPr>
          <p:spPr>
            <a:xfrm>
              <a:off x="2595735" y="1131674"/>
              <a:ext cx="1118850" cy="1858017"/>
            </a:xfrm>
            <a:custGeom>
              <a:avLst/>
              <a:gdLst/>
              <a:ahLst/>
              <a:cxnLst/>
              <a:rect l="l" t="t" r="r" b="b"/>
              <a:pathLst>
                <a:path w="466" h="776" extrusionOk="0">
                  <a:moveTo>
                    <a:pt x="466" y="385"/>
                  </a:moveTo>
                  <a:cubicBezTo>
                    <a:pt x="466" y="496"/>
                    <a:pt x="384" y="558"/>
                    <a:pt x="267" y="663"/>
                  </a:cubicBezTo>
                  <a:cubicBezTo>
                    <a:pt x="206" y="718"/>
                    <a:pt x="299" y="776"/>
                    <a:pt x="299" y="776"/>
                  </a:cubicBezTo>
                  <a:cubicBezTo>
                    <a:pt x="299" y="776"/>
                    <a:pt x="216" y="725"/>
                    <a:pt x="198" y="689"/>
                  </a:cubicBezTo>
                  <a:cubicBezTo>
                    <a:pt x="179" y="679"/>
                    <a:pt x="176" y="654"/>
                    <a:pt x="176" y="654"/>
                  </a:cubicBezTo>
                  <a:cubicBezTo>
                    <a:pt x="113" y="601"/>
                    <a:pt x="0" y="496"/>
                    <a:pt x="0" y="385"/>
                  </a:cubicBezTo>
                  <a:cubicBezTo>
                    <a:pt x="0" y="362"/>
                    <a:pt x="0" y="0"/>
                    <a:pt x="0" y="0"/>
                  </a:cubicBezTo>
                  <a:cubicBezTo>
                    <a:pt x="466" y="0"/>
                    <a:pt x="466" y="0"/>
                    <a:pt x="466" y="0"/>
                  </a:cubicBezTo>
                  <a:cubicBezTo>
                    <a:pt x="466" y="0"/>
                    <a:pt x="466" y="362"/>
                    <a:pt x="466" y="385"/>
                  </a:cubicBezTo>
                  <a:close/>
                </a:path>
              </a:pathLst>
            </a:custGeom>
            <a:gradFill>
              <a:gsLst>
                <a:gs pos="0">
                  <a:srgbClr val="DBDBDB"/>
                </a:gs>
                <a:gs pos="51000">
                  <a:srgbClr val="F2F2F2"/>
                </a:gs>
                <a:gs pos="100000">
                  <a:schemeClr val="lt1"/>
                </a:gs>
              </a:gsLst>
              <a:lin ang="16200000" scaled="0"/>
            </a:gradFill>
            <a:ln w="34925" cap="flat" cmpd="sng">
              <a:solidFill>
                <a:schemeClr val="lt1"/>
              </a:solidFill>
              <a:prstDash val="solid"/>
              <a:round/>
              <a:headEnd type="none" w="sm" len="sm"/>
              <a:tailEnd type="none" w="sm" len="sm"/>
            </a:ln>
            <a:effectLst>
              <a:outerShdw blurRad="152400" dist="101600" dir="2700000" algn="tl" rotWithShape="0">
                <a:srgbClr val="000000">
                  <a:alpha val="2196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 name="Google Shape;528;p17"/>
            <p:cNvSpPr/>
            <p:nvPr/>
          </p:nvSpPr>
          <p:spPr>
            <a:xfrm>
              <a:off x="2563422" y="1806080"/>
              <a:ext cx="1183477" cy="4847002"/>
            </a:xfrm>
            <a:custGeom>
              <a:avLst/>
              <a:gdLst/>
              <a:ahLst/>
              <a:cxnLst/>
              <a:rect l="l" t="t" r="r" b="b"/>
              <a:pathLst>
                <a:path w="493" h="2029" extrusionOk="0">
                  <a:moveTo>
                    <a:pt x="493" y="739"/>
                  </a:moveTo>
                  <a:cubicBezTo>
                    <a:pt x="493" y="627"/>
                    <a:pt x="381" y="521"/>
                    <a:pt x="292" y="446"/>
                  </a:cubicBezTo>
                  <a:cubicBezTo>
                    <a:pt x="131" y="328"/>
                    <a:pt x="87" y="280"/>
                    <a:pt x="42" y="195"/>
                  </a:cubicBezTo>
                  <a:cubicBezTo>
                    <a:pt x="7" y="129"/>
                    <a:pt x="5" y="0"/>
                    <a:pt x="5" y="0"/>
                  </a:cubicBezTo>
                  <a:cubicBezTo>
                    <a:pt x="5" y="0"/>
                    <a:pt x="0" y="134"/>
                    <a:pt x="23" y="180"/>
                  </a:cubicBezTo>
                  <a:cubicBezTo>
                    <a:pt x="46" y="227"/>
                    <a:pt x="93" y="305"/>
                    <a:pt x="203" y="425"/>
                  </a:cubicBezTo>
                  <a:cubicBezTo>
                    <a:pt x="203" y="426"/>
                    <a:pt x="215" y="459"/>
                    <a:pt x="215" y="459"/>
                  </a:cubicBezTo>
                  <a:cubicBezTo>
                    <a:pt x="152" y="513"/>
                    <a:pt x="27" y="627"/>
                    <a:pt x="27" y="739"/>
                  </a:cubicBezTo>
                  <a:cubicBezTo>
                    <a:pt x="27" y="762"/>
                    <a:pt x="27" y="2029"/>
                    <a:pt x="27" y="2029"/>
                  </a:cubicBezTo>
                  <a:cubicBezTo>
                    <a:pt x="493" y="2029"/>
                    <a:pt x="493" y="2029"/>
                    <a:pt x="493" y="2029"/>
                  </a:cubicBezTo>
                  <a:cubicBezTo>
                    <a:pt x="493" y="2029"/>
                    <a:pt x="493" y="762"/>
                    <a:pt x="493" y="739"/>
                  </a:cubicBezTo>
                  <a:close/>
                </a:path>
              </a:pathLst>
            </a:custGeom>
            <a:solidFill>
              <a:srgbClr val="FFFFFF"/>
            </a:solidFill>
            <a:ln>
              <a:noFill/>
            </a:ln>
            <a:effectLst>
              <a:outerShdw blurRad="152400" dist="101600" dir="2700000" algn="tl" rotWithShape="0">
                <a:srgbClr val="000000">
                  <a:alpha val="2196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29" name="Google Shape;529;p17"/>
            <p:cNvGrpSpPr/>
            <p:nvPr/>
          </p:nvGrpSpPr>
          <p:grpSpPr>
            <a:xfrm>
              <a:off x="2564129" y="2447093"/>
              <a:ext cx="1182063" cy="4205989"/>
              <a:chOff x="3281524" y="2447093"/>
              <a:chExt cx="1182063" cy="4205989"/>
            </a:xfrm>
          </p:grpSpPr>
          <p:sp>
            <p:nvSpPr>
              <p:cNvPr id="530" name="Google Shape;530;p17"/>
              <p:cNvSpPr/>
              <p:nvPr/>
            </p:nvSpPr>
            <p:spPr>
              <a:xfrm>
                <a:off x="3281524" y="2457014"/>
                <a:ext cx="1151224" cy="4196068"/>
              </a:xfrm>
              <a:custGeom>
                <a:avLst/>
                <a:gdLst/>
                <a:ahLst/>
                <a:cxnLst/>
                <a:rect l="l" t="t" r="r" b="b"/>
                <a:pathLst>
                  <a:path w="476" h="1744" extrusionOk="0">
                    <a:moveTo>
                      <a:pt x="476" y="455"/>
                    </a:moveTo>
                    <a:cubicBezTo>
                      <a:pt x="476" y="336"/>
                      <a:pt x="328" y="214"/>
                      <a:pt x="265" y="161"/>
                    </a:cubicBezTo>
                    <a:cubicBezTo>
                      <a:pt x="265" y="161"/>
                      <a:pt x="265" y="161"/>
                      <a:pt x="265" y="161"/>
                    </a:cubicBezTo>
                    <a:cubicBezTo>
                      <a:pt x="128" y="60"/>
                      <a:pt x="80" y="0"/>
                      <a:pt x="80" y="0"/>
                    </a:cubicBezTo>
                    <a:cubicBezTo>
                      <a:pt x="80" y="0"/>
                      <a:pt x="207" y="159"/>
                      <a:pt x="187" y="175"/>
                    </a:cubicBezTo>
                    <a:cubicBezTo>
                      <a:pt x="188" y="175"/>
                      <a:pt x="188" y="175"/>
                      <a:pt x="188" y="175"/>
                    </a:cubicBezTo>
                    <a:cubicBezTo>
                      <a:pt x="124" y="228"/>
                      <a:pt x="0" y="343"/>
                      <a:pt x="0" y="454"/>
                    </a:cubicBezTo>
                    <a:cubicBezTo>
                      <a:pt x="0" y="477"/>
                      <a:pt x="0" y="1744"/>
                      <a:pt x="0" y="1744"/>
                    </a:cubicBezTo>
                    <a:cubicBezTo>
                      <a:pt x="476" y="1744"/>
                      <a:pt x="476" y="1744"/>
                      <a:pt x="476" y="1744"/>
                    </a:cubicBezTo>
                    <a:cubicBezTo>
                      <a:pt x="476" y="1744"/>
                      <a:pt x="476" y="478"/>
                      <a:pt x="476" y="455"/>
                    </a:cubicBezTo>
                    <a:close/>
                  </a:path>
                </a:pathLst>
              </a:custGeom>
              <a:gradFill>
                <a:gsLst>
                  <a:gs pos="0">
                    <a:schemeClr val="accent2"/>
                  </a:gs>
                  <a:gs pos="70000">
                    <a:schemeClr val="accent2"/>
                  </a:gs>
                  <a:gs pos="100000">
                    <a:srgbClr val="833C0B"/>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31;p17"/>
              <p:cNvSpPr/>
              <p:nvPr/>
            </p:nvSpPr>
            <p:spPr>
              <a:xfrm rot="-2394737">
                <a:off x="3521751" y="2510096"/>
                <a:ext cx="499200" cy="833951"/>
              </a:xfrm>
              <a:custGeom>
                <a:avLst/>
                <a:gdLst/>
                <a:ahLst/>
                <a:cxnLst/>
                <a:rect l="l" t="t" r="r" b="b"/>
                <a:pathLst>
                  <a:path w="669843" h="1119024" extrusionOk="0">
                    <a:moveTo>
                      <a:pt x="0" y="953579"/>
                    </a:moveTo>
                    <a:cubicBezTo>
                      <a:pt x="414274" y="551409"/>
                      <a:pt x="410541" y="351371"/>
                      <a:pt x="420500" y="0"/>
                    </a:cubicBezTo>
                    <a:cubicBezTo>
                      <a:pt x="503614" y="373008"/>
                      <a:pt x="564287" y="477207"/>
                      <a:pt x="669843" y="1119024"/>
                    </a:cubicBezTo>
                    <a:lnTo>
                      <a:pt x="0" y="953579"/>
                    </a:lnTo>
                    <a:close/>
                  </a:path>
                </a:pathLst>
              </a:custGeom>
              <a:gradFill>
                <a:gsLst>
                  <a:gs pos="0">
                    <a:srgbClr val="000000">
                      <a:alpha val="0"/>
                    </a:srgbClr>
                  </a:gs>
                  <a:gs pos="25000">
                    <a:srgbClr val="000000">
                      <a:alpha val="0"/>
                    </a:srgbClr>
                  </a:gs>
                  <a:gs pos="52000">
                    <a:srgbClr val="000000">
                      <a:alpha val="12941"/>
                    </a:srgbClr>
                  </a:gs>
                  <a:gs pos="65000">
                    <a:srgbClr val="000000">
                      <a:alpha val="784"/>
                    </a:srgbClr>
                  </a:gs>
                  <a:gs pos="100000">
                    <a:srgbClr val="000000">
                      <a:alpha val="0"/>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2" name="Google Shape;532;p17"/>
              <p:cNvSpPr/>
              <p:nvPr/>
            </p:nvSpPr>
            <p:spPr>
              <a:xfrm>
                <a:off x="3302669" y="2469023"/>
                <a:ext cx="1151224" cy="2643179"/>
              </a:xfrm>
              <a:custGeom>
                <a:avLst/>
                <a:gdLst/>
                <a:ahLst/>
                <a:cxnLst/>
                <a:rect l="l" t="t" r="r" b="b"/>
                <a:pathLst>
                  <a:path w="1809846" h="4155358" extrusionOk="0">
                    <a:moveTo>
                      <a:pt x="304176" y="0"/>
                    </a:moveTo>
                    <a:cubicBezTo>
                      <a:pt x="304176" y="0"/>
                      <a:pt x="486682" y="226950"/>
                      <a:pt x="1007583" y="608981"/>
                    </a:cubicBezTo>
                    <a:cubicBezTo>
                      <a:pt x="1247121" y="809453"/>
                      <a:pt x="1809846" y="1270917"/>
                      <a:pt x="1809846" y="1721033"/>
                    </a:cubicBezTo>
                    <a:cubicBezTo>
                      <a:pt x="1809846" y="1759095"/>
                      <a:pt x="1809846" y="2697078"/>
                      <a:pt x="1809846" y="3740267"/>
                    </a:cubicBezTo>
                    <a:lnTo>
                      <a:pt x="1809846" y="4155358"/>
                    </a:lnTo>
                    <a:lnTo>
                      <a:pt x="0" y="4155358"/>
                    </a:lnTo>
                    <a:lnTo>
                      <a:pt x="0" y="3738023"/>
                    </a:lnTo>
                    <a:cubicBezTo>
                      <a:pt x="0" y="2694020"/>
                      <a:pt x="0" y="1755312"/>
                      <a:pt x="0" y="1717251"/>
                    </a:cubicBezTo>
                    <a:cubicBezTo>
                      <a:pt x="0" y="1297394"/>
                      <a:pt x="471473" y="862408"/>
                      <a:pt x="714813" y="661936"/>
                    </a:cubicBezTo>
                    <a:cubicBezTo>
                      <a:pt x="714813" y="661936"/>
                      <a:pt x="714813" y="661936"/>
                      <a:pt x="711011" y="661936"/>
                    </a:cubicBezTo>
                    <a:cubicBezTo>
                      <a:pt x="787055" y="601416"/>
                      <a:pt x="304176" y="0"/>
                      <a:pt x="304176" y="0"/>
                    </a:cubicBezTo>
                    <a:close/>
                  </a:path>
                </a:pathLst>
              </a:custGeom>
              <a:gradFill>
                <a:gsLst>
                  <a:gs pos="0">
                    <a:srgbClr val="000000">
                      <a:alpha val="24705"/>
                    </a:srgbClr>
                  </a:gs>
                  <a:gs pos="43000">
                    <a:srgbClr val="000000">
                      <a:alpha val="0"/>
                    </a:srgbClr>
                  </a:gs>
                  <a:gs pos="100000">
                    <a:srgbClr val="000000">
                      <a:alpha val="0"/>
                    </a:srgbClr>
                  </a:gs>
                </a:gsLst>
                <a:path path="circle">
                  <a:fillToRect l="100000" b="100000"/>
                </a:path>
                <a:tileRect t="-100000" r="-10000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33;p17"/>
              <p:cNvSpPr/>
              <p:nvPr/>
            </p:nvSpPr>
            <p:spPr>
              <a:xfrm>
                <a:off x="3312363" y="2457014"/>
                <a:ext cx="1151224" cy="2079104"/>
              </a:xfrm>
              <a:custGeom>
                <a:avLst/>
                <a:gdLst/>
                <a:ahLst/>
                <a:cxnLst/>
                <a:rect l="l" t="t" r="r" b="b"/>
                <a:pathLst>
                  <a:path w="1809846" h="3268572" extrusionOk="0">
                    <a:moveTo>
                      <a:pt x="304176" y="0"/>
                    </a:moveTo>
                    <a:cubicBezTo>
                      <a:pt x="304176" y="0"/>
                      <a:pt x="486682" y="226950"/>
                      <a:pt x="1007583" y="608981"/>
                    </a:cubicBezTo>
                    <a:cubicBezTo>
                      <a:pt x="1247121" y="809453"/>
                      <a:pt x="1809846" y="1270917"/>
                      <a:pt x="1809846" y="1721033"/>
                    </a:cubicBezTo>
                    <a:cubicBezTo>
                      <a:pt x="1809846" y="1748220"/>
                      <a:pt x="1809846" y="2234551"/>
                      <a:pt x="1809846" y="2890406"/>
                    </a:cubicBezTo>
                    <a:lnTo>
                      <a:pt x="1809846" y="3268572"/>
                    </a:lnTo>
                    <a:lnTo>
                      <a:pt x="0" y="3268572"/>
                    </a:lnTo>
                    <a:lnTo>
                      <a:pt x="0" y="2887500"/>
                    </a:lnTo>
                    <a:cubicBezTo>
                      <a:pt x="0" y="2231138"/>
                      <a:pt x="0" y="1744437"/>
                      <a:pt x="0" y="1717251"/>
                    </a:cubicBezTo>
                    <a:cubicBezTo>
                      <a:pt x="0" y="1297394"/>
                      <a:pt x="471473" y="862408"/>
                      <a:pt x="714813" y="661936"/>
                    </a:cubicBezTo>
                    <a:cubicBezTo>
                      <a:pt x="714813" y="661936"/>
                      <a:pt x="714813" y="661936"/>
                      <a:pt x="711011" y="661936"/>
                    </a:cubicBezTo>
                    <a:cubicBezTo>
                      <a:pt x="787055" y="601416"/>
                      <a:pt x="304176" y="0"/>
                      <a:pt x="304176" y="0"/>
                    </a:cubicBezTo>
                    <a:close/>
                  </a:path>
                </a:pathLst>
              </a:custGeom>
              <a:gradFill>
                <a:gsLst>
                  <a:gs pos="0">
                    <a:srgbClr val="000000">
                      <a:alpha val="0"/>
                    </a:srgbClr>
                  </a:gs>
                  <a:gs pos="26000">
                    <a:srgbClr val="000000">
                      <a:alpha val="0"/>
                    </a:srgbClr>
                  </a:gs>
                  <a:gs pos="30000">
                    <a:srgbClr val="000000">
                      <a:alpha val="6666"/>
                    </a:srgbClr>
                  </a:gs>
                  <a:gs pos="38000">
                    <a:srgbClr val="000000">
                      <a:alpha val="0"/>
                    </a:srgbClr>
                  </a:gs>
                  <a:gs pos="100000">
                    <a:srgbClr val="000000">
                      <a:alpha val="0"/>
                    </a:srgbClr>
                  </a:gs>
                </a:gsLst>
                <a:lin ang="30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34" name="Google Shape;534;p17"/>
            <p:cNvGrpSpPr/>
            <p:nvPr/>
          </p:nvGrpSpPr>
          <p:grpSpPr>
            <a:xfrm>
              <a:off x="2065851" y="131460"/>
              <a:ext cx="2178618" cy="3398286"/>
              <a:chOff x="2759528" y="131460"/>
              <a:chExt cx="2178618" cy="3398286"/>
            </a:xfrm>
          </p:grpSpPr>
          <p:grpSp>
            <p:nvGrpSpPr>
              <p:cNvPr id="535" name="Google Shape;535;p17"/>
              <p:cNvGrpSpPr/>
              <p:nvPr/>
            </p:nvGrpSpPr>
            <p:grpSpPr>
              <a:xfrm>
                <a:off x="2759528" y="131460"/>
                <a:ext cx="2178618" cy="3398286"/>
                <a:chOff x="842136" y="1406516"/>
                <a:chExt cx="2178618" cy="3398286"/>
              </a:xfrm>
            </p:grpSpPr>
            <p:sp>
              <p:nvSpPr>
                <p:cNvPr id="536" name="Google Shape;536;p17"/>
                <p:cNvSpPr/>
                <p:nvPr/>
              </p:nvSpPr>
              <p:spPr>
                <a:xfrm rot="10800000">
                  <a:off x="842136" y="1406516"/>
                  <a:ext cx="2178618" cy="3398286"/>
                </a:xfrm>
                <a:prstGeom prst="triangle">
                  <a:avLst>
                    <a:gd name="adj" fmla="val 50000"/>
                  </a:avLst>
                </a:prstGeom>
                <a:gradFill>
                  <a:gsLst>
                    <a:gs pos="0">
                      <a:srgbClr val="000000">
                        <a:alpha val="22745"/>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7" name="Google Shape;537;p17"/>
                <p:cNvSpPr/>
                <p:nvPr/>
              </p:nvSpPr>
              <p:spPr>
                <a:xfrm rot="10800000">
                  <a:off x="1286635" y="2533635"/>
                  <a:ext cx="1289620" cy="2271167"/>
                </a:xfrm>
                <a:prstGeom prst="triangle">
                  <a:avLst>
                    <a:gd name="adj" fmla="val 50000"/>
                  </a:avLst>
                </a:prstGeom>
                <a:gradFill>
                  <a:gsLst>
                    <a:gs pos="0">
                      <a:srgbClr val="000000">
                        <a:alpha val="14901"/>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17"/>
                <p:cNvSpPr/>
                <p:nvPr/>
              </p:nvSpPr>
              <p:spPr>
                <a:xfrm rot="10800000">
                  <a:off x="1407229" y="2544412"/>
                  <a:ext cx="1048433" cy="2260390"/>
                </a:xfrm>
                <a:prstGeom prst="triangle">
                  <a:avLst>
                    <a:gd name="adj" fmla="val 50000"/>
                  </a:avLst>
                </a:prstGeom>
                <a:gradFill>
                  <a:gsLst>
                    <a:gs pos="0">
                      <a:schemeClr val="dk1"/>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39" name="Google Shape;539;p17"/>
              <p:cNvSpPr/>
              <p:nvPr/>
            </p:nvSpPr>
            <p:spPr>
              <a:xfrm rot="10800000">
                <a:off x="3415450" y="1477520"/>
                <a:ext cx="866775" cy="1435884"/>
              </a:xfrm>
              <a:prstGeom prst="triangle">
                <a:avLst>
                  <a:gd name="adj" fmla="val 50000"/>
                </a:avLst>
              </a:prstGeom>
              <a:gradFill>
                <a:gsLst>
                  <a:gs pos="0">
                    <a:srgbClr val="000000">
                      <a:alpha val="6666"/>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540" name="Google Shape;540;p17"/>
            <p:cNvPicPr preferRelativeResize="0"/>
            <p:nvPr/>
          </p:nvPicPr>
          <p:blipFill rotWithShape="1">
            <a:blip r:embed="rId4">
              <a:alphaModFix/>
            </a:blip>
            <a:srcRect/>
            <a:stretch/>
          </p:blipFill>
          <p:spPr>
            <a:xfrm rot="-5400000" flipH="1">
              <a:off x="2456605" y="5894528"/>
              <a:ext cx="1397110" cy="1613155"/>
            </a:xfrm>
            <a:prstGeom prst="rect">
              <a:avLst/>
            </a:prstGeom>
            <a:noFill/>
            <a:ln>
              <a:noFill/>
            </a:ln>
          </p:spPr>
        </p:pic>
        <p:pic>
          <p:nvPicPr>
            <p:cNvPr id="541" name="Google Shape;541;p17"/>
            <p:cNvPicPr preferRelativeResize="0"/>
            <p:nvPr/>
          </p:nvPicPr>
          <p:blipFill rotWithShape="1">
            <a:blip r:embed="rId5">
              <a:alphaModFix/>
            </a:blip>
            <a:srcRect/>
            <a:stretch/>
          </p:blipFill>
          <p:spPr>
            <a:xfrm rot="5400000" flipH="1">
              <a:off x="2938365" y="314458"/>
              <a:ext cx="539458" cy="1613155"/>
            </a:xfrm>
            <a:prstGeom prst="rect">
              <a:avLst/>
            </a:prstGeom>
            <a:noFill/>
            <a:ln>
              <a:noFill/>
            </a:ln>
          </p:spPr>
        </p:pic>
        <p:sp>
          <p:nvSpPr>
            <p:cNvPr id="542" name="Google Shape;542;p17"/>
            <p:cNvSpPr/>
            <p:nvPr/>
          </p:nvSpPr>
          <p:spPr>
            <a:xfrm rot="2700000">
              <a:off x="2934162" y="3368464"/>
              <a:ext cx="251922" cy="251922"/>
            </a:xfrm>
            <a:custGeom>
              <a:avLst/>
              <a:gdLst/>
              <a:ahLst/>
              <a:cxnLst/>
              <a:rect l="l" t="t" r="r" b="b"/>
              <a:pathLst>
                <a:path w="1270855" h="1270855" extrusionOk="0">
                  <a:moveTo>
                    <a:pt x="41419" y="42768"/>
                  </a:moveTo>
                  <a:cubicBezTo>
                    <a:pt x="67009" y="17178"/>
                    <a:pt x="102362" y="1350"/>
                    <a:pt x="141412" y="1350"/>
                  </a:cubicBezTo>
                  <a:lnTo>
                    <a:pt x="1121404" y="1350"/>
                  </a:lnTo>
                  <a:lnTo>
                    <a:pt x="1128093" y="0"/>
                  </a:lnTo>
                  <a:cubicBezTo>
                    <a:pt x="1167144" y="-1"/>
                    <a:pt x="1202496" y="15828"/>
                    <a:pt x="1228087" y="41418"/>
                  </a:cubicBezTo>
                  <a:lnTo>
                    <a:pt x="1228632" y="42226"/>
                  </a:lnTo>
                  <a:lnTo>
                    <a:pt x="1229436" y="42768"/>
                  </a:lnTo>
                  <a:cubicBezTo>
                    <a:pt x="1255026" y="68359"/>
                    <a:pt x="1270854" y="103712"/>
                    <a:pt x="1270854" y="142762"/>
                  </a:cubicBezTo>
                  <a:lnTo>
                    <a:pt x="1270855" y="142761"/>
                  </a:lnTo>
                  <a:lnTo>
                    <a:pt x="1269505" y="149446"/>
                  </a:lnTo>
                  <a:lnTo>
                    <a:pt x="1269504" y="1129443"/>
                  </a:lnTo>
                  <a:cubicBezTo>
                    <a:pt x="1269504" y="1207543"/>
                    <a:pt x="1206192" y="1270855"/>
                    <a:pt x="1128092" y="1270855"/>
                  </a:cubicBezTo>
                  <a:lnTo>
                    <a:pt x="1128093" y="1270854"/>
                  </a:lnTo>
                  <a:cubicBezTo>
                    <a:pt x="1049993" y="1270854"/>
                    <a:pt x="986681" y="1207542"/>
                    <a:pt x="986681" y="1129442"/>
                  </a:cubicBezTo>
                  <a:lnTo>
                    <a:pt x="986681" y="284173"/>
                  </a:lnTo>
                  <a:lnTo>
                    <a:pt x="141412" y="284175"/>
                  </a:lnTo>
                  <a:cubicBezTo>
                    <a:pt x="63312" y="284174"/>
                    <a:pt x="0" y="220862"/>
                    <a:pt x="0" y="142762"/>
                  </a:cubicBezTo>
                  <a:cubicBezTo>
                    <a:pt x="0" y="103712"/>
                    <a:pt x="15828" y="68359"/>
                    <a:pt x="41419" y="42768"/>
                  </a:cubicBezTo>
                  <a:close/>
                </a:path>
              </a:pathLst>
            </a:custGeom>
            <a:solidFill>
              <a:schemeClr val="lt1"/>
            </a:solidFill>
            <a:ln>
              <a:noFill/>
            </a:ln>
            <a:effectLst>
              <a:outerShdw blurRad="152400" dist="1016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543" name="Google Shape;543;p17"/>
          <p:cNvGrpSpPr/>
          <p:nvPr/>
        </p:nvGrpSpPr>
        <p:grpSpPr>
          <a:xfrm>
            <a:off x="5459481" y="319177"/>
            <a:ext cx="2614450" cy="7037711"/>
            <a:chOff x="2065851" y="131460"/>
            <a:chExt cx="2178618" cy="7268200"/>
          </a:xfrm>
        </p:grpSpPr>
        <p:sp>
          <p:nvSpPr>
            <p:cNvPr id="544" name="Google Shape;544;p17"/>
            <p:cNvSpPr/>
            <p:nvPr/>
          </p:nvSpPr>
          <p:spPr>
            <a:xfrm>
              <a:off x="2595735" y="1131674"/>
              <a:ext cx="1118850" cy="1858017"/>
            </a:xfrm>
            <a:custGeom>
              <a:avLst/>
              <a:gdLst/>
              <a:ahLst/>
              <a:cxnLst/>
              <a:rect l="l" t="t" r="r" b="b"/>
              <a:pathLst>
                <a:path w="466" h="776" extrusionOk="0">
                  <a:moveTo>
                    <a:pt x="466" y="385"/>
                  </a:moveTo>
                  <a:cubicBezTo>
                    <a:pt x="466" y="496"/>
                    <a:pt x="384" y="558"/>
                    <a:pt x="267" y="663"/>
                  </a:cubicBezTo>
                  <a:cubicBezTo>
                    <a:pt x="206" y="718"/>
                    <a:pt x="299" y="776"/>
                    <a:pt x="299" y="776"/>
                  </a:cubicBezTo>
                  <a:cubicBezTo>
                    <a:pt x="299" y="776"/>
                    <a:pt x="216" y="725"/>
                    <a:pt x="198" y="689"/>
                  </a:cubicBezTo>
                  <a:cubicBezTo>
                    <a:pt x="179" y="679"/>
                    <a:pt x="176" y="654"/>
                    <a:pt x="176" y="654"/>
                  </a:cubicBezTo>
                  <a:cubicBezTo>
                    <a:pt x="113" y="601"/>
                    <a:pt x="0" y="496"/>
                    <a:pt x="0" y="385"/>
                  </a:cubicBezTo>
                  <a:cubicBezTo>
                    <a:pt x="0" y="362"/>
                    <a:pt x="0" y="0"/>
                    <a:pt x="0" y="0"/>
                  </a:cubicBezTo>
                  <a:cubicBezTo>
                    <a:pt x="466" y="0"/>
                    <a:pt x="466" y="0"/>
                    <a:pt x="466" y="0"/>
                  </a:cubicBezTo>
                  <a:cubicBezTo>
                    <a:pt x="466" y="0"/>
                    <a:pt x="466" y="362"/>
                    <a:pt x="466" y="385"/>
                  </a:cubicBezTo>
                  <a:close/>
                </a:path>
              </a:pathLst>
            </a:custGeom>
            <a:gradFill>
              <a:gsLst>
                <a:gs pos="0">
                  <a:srgbClr val="DBDBDB"/>
                </a:gs>
                <a:gs pos="51000">
                  <a:srgbClr val="F2F2F2"/>
                </a:gs>
                <a:gs pos="100000">
                  <a:schemeClr val="lt1"/>
                </a:gs>
              </a:gsLst>
              <a:lin ang="16200000" scaled="0"/>
            </a:gradFill>
            <a:ln w="34925" cap="flat" cmpd="sng">
              <a:solidFill>
                <a:schemeClr val="lt1"/>
              </a:solidFill>
              <a:prstDash val="solid"/>
              <a:round/>
              <a:headEnd type="none" w="sm" len="sm"/>
              <a:tailEnd type="none" w="sm" len="sm"/>
            </a:ln>
            <a:effectLst>
              <a:outerShdw blurRad="152400" dist="101600" dir="2700000" algn="tl" rotWithShape="0">
                <a:srgbClr val="000000">
                  <a:alpha val="2196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 name="Google Shape;545;p17"/>
            <p:cNvSpPr/>
            <p:nvPr/>
          </p:nvSpPr>
          <p:spPr>
            <a:xfrm>
              <a:off x="2563422" y="1806080"/>
              <a:ext cx="1183477" cy="4847002"/>
            </a:xfrm>
            <a:custGeom>
              <a:avLst/>
              <a:gdLst/>
              <a:ahLst/>
              <a:cxnLst/>
              <a:rect l="l" t="t" r="r" b="b"/>
              <a:pathLst>
                <a:path w="493" h="2029" extrusionOk="0">
                  <a:moveTo>
                    <a:pt x="493" y="739"/>
                  </a:moveTo>
                  <a:cubicBezTo>
                    <a:pt x="493" y="627"/>
                    <a:pt x="381" y="521"/>
                    <a:pt x="292" y="446"/>
                  </a:cubicBezTo>
                  <a:cubicBezTo>
                    <a:pt x="131" y="328"/>
                    <a:pt x="87" y="280"/>
                    <a:pt x="42" y="195"/>
                  </a:cubicBezTo>
                  <a:cubicBezTo>
                    <a:pt x="7" y="129"/>
                    <a:pt x="5" y="0"/>
                    <a:pt x="5" y="0"/>
                  </a:cubicBezTo>
                  <a:cubicBezTo>
                    <a:pt x="5" y="0"/>
                    <a:pt x="0" y="134"/>
                    <a:pt x="23" y="180"/>
                  </a:cubicBezTo>
                  <a:cubicBezTo>
                    <a:pt x="46" y="227"/>
                    <a:pt x="93" y="305"/>
                    <a:pt x="203" y="425"/>
                  </a:cubicBezTo>
                  <a:cubicBezTo>
                    <a:pt x="203" y="426"/>
                    <a:pt x="215" y="459"/>
                    <a:pt x="215" y="459"/>
                  </a:cubicBezTo>
                  <a:cubicBezTo>
                    <a:pt x="152" y="513"/>
                    <a:pt x="27" y="627"/>
                    <a:pt x="27" y="739"/>
                  </a:cubicBezTo>
                  <a:cubicBezTo>
                    <a:pt x="27" y="762"/>
                    <a:pt x="27" y="2029"/>
                    <a:pt x="27" y="2029"/>
                  </a:cubicBezTo>
                  <a:cubicBezTo>
                    <a:pt x="493" y="2029"/>
                    <a:pt x="493" y="2029"/>
                    <a:pt x="493" y="2029"/>
                  </a:cubicBezTo>
                  <a:cubicBezTo>
                    <a:pt x="493" y="2029"/>
                    <a:pt x="493" y="762"/>
                    <a:pt x="493" y="739"/>
                  </a:cubicBezTo>
                  <a:close/>
                </a:path>
              </a:pathLst>
            </a:custGeom>
            <a:solidFill>
              <a:srgbClr val="FFFFFF"/>
            </a:solidFill>
            <a:ln>
              <a:noFill/>
            </a:ln>
            <a:effectLst>
              <a:outerShdw blurRad="152400" dist="101600" dir="2700000" algn="tl" rotWithShape="0">
                <a:srgbClr val="000000">
                  <a:alpha val="2196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46" name="Google Shape;546;p17"/>
            <p:cNvGrpSpPr/>
            <p:nvPr/>
          </p:nvGrpSpPr>
          <p:grpSpPr>
            <a:xfrm>
              <a:off x="2564129" y="2447093"/>
              <a:ext cx="1182063" cy="4205989"/>
              <a:chOff x="3281524" y="2447093"/>
              <a:chExt cx="1182063" cy="4205989"/>
            </a:xfrm>
          </p:grpSpPr>
          <p:sp>
            <p:nvSpPr>
              <p:cNvPr id="547" name="Google Shape;547;p17"/>
              <p:cNvSpPr/>
              <p:nvPr/>
            </p:nvSpPr>
            <p:spPr>
              <a:xfrm>
                <a:off x="3281524" y="2457014"/>
                <a:ext cx="1151224" cy="4196068"/>
              </a:xfrm>
              <a:custGeom>
                <a:avLst/>
                <a:gdLst/>
                <a:ahLst/>
                <a:cxnLst/>
                <a:rect l="l" t="t" r="r" b="b"/>
                <a:pathLst>
                  <a:path w="476" h="1744" extrusionOk="0">
                    <a:moveTo>
                      <a:pt x="476" y="455"/>
                    </a:moveTo>
                    <a:cubicBezTo>
                      <a:pt x="476" y="336"/>
                      <a:pt x="328" y="214"/>
                      <a:pt x="265" y="161"/>
                    </a:cubicBezTo>
                    <a:cubicBezTo>
                      <a:pt x="265" y="161"/>
                      <a:pt x="265" y="161"/>
                      <a:pt x="265" y="161"/>
                    </a:cubicBezTo>
                    <a:cubicBezTo>
                      <a:pt x="128" y="60"/>
                      <a:pt x="80" y="0"/>
                      <a:pt x="80" y="0"/>
                    </a:cubicBezTo>
                    <a:cubicBezTo>
                      <a:pt x="80" y="0"/>
                      <a:pt x="207" y="159"/>
                      <a:pt x="187" y="175"/>
                    </a:cubicBezTo>
                    <a:cubicBezTo>
                      <a:pt x="188" y="175"/>
                      <a:pt x="188" y="175"/>
                      <a:pt x="188" y="175"/>
                    </a:cubicBezTo>
                    <a:cubicBezTo>
                      <a:pt x="124" y="228"/>
                      <a:pt x="0" y="343"/>
                      <a:pt x="0" y="454"/>
                    </a:cubicBezTo>
                    <a:cubicBezTo>
                      <a:pt x="0" y="477"/>
                      <a:pt x="0" y="1744"/>
                      <a:pt x="0" y="1744"/>
                    </a:cubicBezTo>
                    <a:cubicBezTo>
                      <a:pt x="476" y="1744"/>
                      <a:pt x="476" y="1744"/>
                      <a:pt x="476" y="1744"/>
                    </a:cubicBezTo>
                    <a:cubicBezTo>
                      <a:pt x="476" y="1744"/>
                      <a:pt x="476" y="478"/>
                      <a:pt x="476" y="455"/>
                    </a:cubicBezTo>
                    <a:close/>
                  </a:path>
                </a:pathLst>
              </a:custGeom>
              <a:gradFill>
                <a:gsLst>
                  <a:gs pos="0">
                    <a:schemeClr val="accent3"/>
                  </a:gs>
                  <a:gs pos="70000">
                    <a:schemeClr val="accent3"/>
                  </a:gs>
                  <a:gs pos="100000">
                    <a:srgbClr val="525252"/>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 name="Google Shape;548;p17"/>
              <p:cNvSpPr/>
              <p:nvPr/>
            </p:nvSpPr>
            <p:spPr>
              <a:xfrm rot="-2394737">
                <a:off x="3521751" y="2510096"/>
                <a:ext cx="499200" cy="833951"/>
              </a:xfrm>
              <a:custGeom>
                <a:avLst/>
                <a:gdLst/>
                <a:ahLst/>
                <a:cxnLst/>
                <a:rect l="l" t="t" r="r" b="b"/>
                <a:pathLst>
                  <a:path w="669843" h="1119024" extrusionOk="0">
                    <a:moveTo>
                      <a:pt x="0" y="953579"/>
                    </a:moveTo>
                    <a:cubicBezTo>
                      <a:pt x="414274" y="551409"/>
                      <a:pt x="410541" y="351371"/>
                      <a:pt x="420500" y="0"/>
                    </a:cubicBezTo>
                    <a:cubicBezTo>
                      <a:pt x="503614" y="373008"/>
                      <a:pt x="564287" y="477207"/>
                      <a:pt x="669843" y="1119024"/>
                    </a:cubicBezTo>
                    <a:lnTo>
                      <a:pt x="0" y="953579"/>
                    </a:lnTo>
                    <a:close/>
                  </a:path>
                </a:pathLst>
              </a:custGeom>
              <a:gradFill>
                <a:gsLst>
                  <a:gs pos="0">
                    <a:srgbClr val="000000">
                      <a:alpha val="0"/>
                    </a:srgbClr>
                  </a:gs>
                  <a:gs pos="25000">
                    <a:srgbClr val="000000">
                      <a:alpha val="0"/>
                    </a:srgbClr>
                  </a:gs>
                  <a:gs pos="52000">
                    <a:srgbClr val="000000">
                      <a:alpha val="12941"/>
                    </a:srgbClr>
                  </a:gs>
                  <a:gs pos="65000">
                    <a:srgbClr val="000000">
                      <a:alpha val="784"/>
                    </a:srgbClr>
                  </a:gs>
                  <a:gs pos="100000">
                    <a:srgbClr val="000000">
                      <a:alpha val="0"/>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9" name="Google Shape;549;p17"/>
              <p:cNvSpPr/>
              <p:nvPr/>
            </p:nvSpPr>
            <p:spPr>
              <a:xfrm>
                <a:off x="3302669" y="2469023"/>
                <a:ext cx="1151224" cy="2643179"/>
              </a:xfrm>
              <a:custGeom>
                <a:avLst/>
                <a:gdLst/>
                <a:ahLst/>
                <a:cxnLst/>
                <a:rect l="l" t="t" r="r" b="b"/>
                <a:pathLst>
                  <a:path w="1809846" h="4155358" extrusionOk="0">
                    <a:moveTo>
                      <a:pt x="304176" y="0"/>
                    </a:moveTo>
                    <a:cubicBezTo>
                      <a:pt x="304176" y="0"/>
                      <a:pt x="486682" y="226950"/>
                      <a:pt x="1007583" y="608981"/>
                    </a:cubicBezTo>
                    <a:cubicBezTo>
                      <a:pt x="1247121" y="809453"/>
                      <a:pt x="1809846" y="1270917"/>
                      <a:pt x="1809846" y="1721033"/>
                    </a:cubicBezTo>
                    <a:cubicBezTo>
                      <a:pt x="1809846" y="1759095"/>
                      <a:pt x="1809846" y="2697078"/>
                      <a:pt x="1809846" y="3740267"/>
                    </a:cubicBezTo>
                    <a:lnTo>
                      <a:pt x="1809846" y="4155358"/>
                    </a:lnTo>
                    <a:lnTo>
                      <a:pt x="0" y="4155358"/>
                    </a:lnTo>
                    <a:lnTo>
                      <a:pt x="0" y="3738023"/>
                    </a:lnTo>
                    <a:cubicBezTo>
                      <a:pt x="0" y="2694020"/>
                      <a:pt x="0" y="1755312"/>
                      <a:pt x="0" y="1717251"/>
                    </a:cubicBezTo>
                    <a:cubicBezTo>
                      <a:pt x="0" y="1297394"/>
                      <a:pt x="471473" y="862408"/>
                      <a:pt x="714813" y="661936"/>
                    </a:cubicBezTo>
                    <a:cubicBezTo>
                      <a:pt x="714813" y="661936"/>
                      <a:pt x="714813" y="661936"/>
                      <a:pt x="711011" y="661936"/>
                    </a:cubicBezTo>
                    <a:cubicBezTo>
                      <a:pt x="787055" y="601416"/>
                      <a:pt x="304176" y="0"/>
                      <a:pt x="304176" y="0"/>
                    </a:cubicBezTo>
                    <a:close/>
                  </a:path>
                </a:pathLst>
              </a:custGeom>
              <a:gradFill>
                <a:gsLst>
                  <a:gs pos="0">
                    <a:srgbClr val="000000">
                      <a:alpha val="24705"/>
                    </a:srgbClr>
                  </a:gs>
                  <a:gs pos="43000">
                    <a:srgbClr val="000000">
                      <a:alpha val="0"/>
                    </a:srgbClr>
                  </a:gs>
                  <a:gs pos="100000">
                    <a:srgbClr val="000000">
                      <a:alpha val="0"/>
                    </a:srgbClr>
                  </a:gs>
                </a:gsLst>
                <a:path path="circle">
                  <a:fillToRect l="100000" b="100000"/>
                </a:path>
                <a:tileRect t="-100000" r="-10000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 name="Google Shape;550;p17"/>
              <p:cNvSpPr/>
              <p:nvPr/>
            </p:nvSpPr>
            <p:spPr>
              <a:xfrm>
                <a:off x="3312363" y="2457014"/>
                <a:ext cx="1151224" cy="2079104"/>
              </a:xfrm>
              <a:custGeom>
                <a:avLst/>
                <a:gdLst/>
                <a:ahLst/>
                <a:cxnLst/>
                <a:rect l="l" t="t" r="r" b="b"/>
                <a:pathLst>
                  <a:path w="1809846" h="3268572" extrusionOk="0">
                    <a:moveTo>
                      <a:pt x="304176" y="0"/>
                    </a:moveTo>
                    <a:cubicBezTo>
                      <a:pt x="304176" y="0"/>
                      <a:pt x="486682" y="226950"/>
                      <a:pt x="1007583" y="608981"/>
                    </a:cubicBezTo>
                    <a:cubicBezTo>
                      <a:pt x="1247121" y="809453"/>
                      <a:pt x="1809846" y="1270917"/>
                      <a:pt x="1809846" y="1721033"/>
                    </a:cubicBezTo>
                    <a:cubicBezTo>
                      <a:pt x="1809846" y="1748220"/>
                      <a:pt x="1809846" y="2234551"/>
                      <a:pt x="1809846" y="2890406"/>
                    </a:cubicBezTo>
                    <a:lnTo>
                      <a:pt x="1809846" y="3268572"/>
                    </a:lnTo>
                    <a:lnTo>
                      <a:pt x="0" y="3268572"/>
                    </a:lnTo>
                    <a:lnTo>
                      <a:pt x="0" y="2887500"/>
                    </a:lnTo>
                    <a:cubicBezTo>
                      <a:pt x="0" y="2231138"/>
                      <a:pt x="0" y="1744437"/>
                      <a:pt x="0" y="1717251"/>
                    </a:cubicBezTo>
                    <a:cubicBezTo>
                      <a:pt x="0" y="1297394"/>
                      <a:pt x="471473" y="862408"/>
                      <a:pt x="714813" y="661936"/>
                    </a:cubicBezTo>
                    <a:cubicBezTo>
                      <a:pt x="714813" y="661936"/>
                      <a:pt x="714813" y="661936"/>
                      <a:pt x="711011" y="661936"/>
                    </a:cubicBezTo>
                    <a:cubicBezTo>
                      <a:pt x="787055" y="601416"/>
                      <a:pt x="304176" y="0"/>
                      <a:pt x="304176" y="0"/>
                    </a:cubicBezTo>
                    <a:close/>
                  </a:path>
                </a:pathLst>
              </a:custGeom>
              <a:gradFill>
                <a:gsLst>
                  <a:gs pos="0">
                    <a:srgbClr val="000000">
                      <a:alpha val="0"/>
                    </a:srgbClr>
                  </a:gs>
                  <a:gs pos="26000">
                    <a:srgbClr val="000000">
                      <a:alpha val="0"/>
                    </a:srgbClr>
                  </a:gs>
                  <a:gs pos="30000">
                    <a:srgbClr val="000000">
                      <a:alpha val="6666"/>
                    </a:srgbClr>
                  </a:gs>
                  <a:gs pos="38000">
                    <a:srgbClr val="000000">
                      <a:alpha val="0"/>
                    </a:srgbClr>
                  </a:gs>
                  <a:gs pos="100000">
                    <a:srgbClr val="000000">
                      <a:alpha val="0"/>
                    </a:srgbClr>
                  </a:gs>
                </a:gsLst>
                <a:lin ang="30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51" name="Google Shape;551;p17"/>
            <p:cNvGrpSpPr/>
            <p:nvPr/>
          </p:nvGrpSpPr>
          <p:grpSpPr>
            <a:xfrm>
              <a:off x="2065851" y="131460"/>
              <a:ext cx="2178618" cy="3398286"/>
              <a:chOff x="2759528" y="131460"/>
              <a:chExt cx="2178618" cy="3398286"/>
            </a:xfrm>
          </p:grpSpPr>
          <p:grpSp>
            <p:nvGrpSpPr>
              <p:cNvPr id="552" name="Google Shape;552;p17"/>
              <p:cNvGrpSpPr/>
              <p:nvPr/>
            </p:nvGrpSpPr>
            <p:grpSpPr>
              <a:xfrm>
                <a:off x="2759528" y="131460"/>
                <a:ext cx="2178618" cy="3398286"/>
                <a:chOff x="842136" y="1406516"/>
                <a:chExt cx="2178618" cy="3398286"/>
              </a:xfrm>
            </p:grpSpPr>
            <p:sp>
              <p:nvSpPr>
                <p:cNvPr id="553" name="Google Shape;553;p17"/>
                <p:cNvSpPr/>
                <p:nvPr/>
              </p:nvSpPr>
              <p:spPr>
                <a:xfrm rot="10800000">
                  <a:off x="842136" y="1406516"/>
                  <a:ext cx="2178618" cy="3398286"/>
                </a:xfrm>
                <a:prstGeom prst="triangle">
                  <a:avLst>
                    <a:gd name="adj" fmla="val 50000"/>
                  </a:avLst>
                </a:prstGeom>
                <a:gradFill>
                  <a:gsLst>
                    <a:gs pos="0">
                      <a:srgbClr val="000000">
                        <a:alpha val="22745"/>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4" name="Google Shape;554;p17"/>
                <p:cNvSpPr/>
                <p:nvPr/>
              </p:nvSpPr>
              <p:spPr>
                <a:xfrm rot="10800000">
                  <a:off x="1286635" y="2533635"/>
                  <a:ext cx="1289620" cy="2271167"/>
                </a:xfrm>
                <a:prstGeom prst="triangle">
                  <a:avLst>
                    <a:gd name="adj" fmla="val 50000"/>
                  </a:avLst>
                </a:prstGeom>
                <a:gradFill>
                  <a:gsLst>
                    <a:gs pos="0">
                      <a:srgbClr val="000000">
                        <a:alpha val="14901"/>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5" name="Google Shape;555;p17"/>
                <p:cNvSpPr/>
                <p:nvPr/>
              </p:nvSpPr>
              <p:spPr>
                <a:xfrm rot="10800000">
                  <a:off x="1407229" y="2544412"/>
                  <a:ext cx="1048433" cy="2260390"/>
                </a:xfrm>
                <a:prstGeom prst="triangle">
                  <a:avLst>
                    <a:gd name="adj" fmla="val 50000"/>
                  </a:avLst>
                </a:prstGeom>
                <a:gradFill>
                  <a:gsLst>
                    <a:gs pos="0">
                      <a:schemeClr val="dk1"/>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56" name="Google Shape;556;p17"/>
              <p:cNvSpPr/>
              <p:nvPr/>
            </p:nvSpPr>
            <p:spPr>
              <a:xfrm rot="10800000">
                <a:off x="3415450" y="1477520"/>
                <a:ext cx="866775" cy="1435884"/>
              </a:xfrm>
              <a:prstGeom prst="triangle">
                <a:avLst>
                  <a:gd name="adj" fmla="val 50000"/>
                </a:avLst>
              </a:prstGeom>
              <a:gradFill>
                <a:gsLst>
                  <a:gs pos="0">
                    <a:srgbClr val="000000">
                      <a:alpha val="6666"/>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557" name="Google Shape;557;p17"/>
            <p:cNvPicPr preferRelativeResize="0"/>
            <p:nvPr/>
          </p:nvPicPr>
          <p:blipFill rotWithShape="1">
            <a:blip r:embed="rId4">
              <a:alphaModFix/>
            </a:blip>
            <a:srcRect/>
            <a:stretch/>
          </p:blipFill>
          <p:spPr>
            <a:xfrm rot="-5400000" flipH="1">
              <a:off x="2456605" y="5894528"/>
              <a:ext cx="1397110" cy="1613155"/>
            </a:xfrm>
            <a:prstGeom prst="rect">
              <a:avLst/>
            </a:prstGeom>
            <a:noFill/>
            <a:ln>
              <a:noFill/>
            </a:ln>
          </p:spPr>
        </p:pic>
        <p:pic>
          <p:nvPicPr>
            <p:cNvPr id="558" name="Google Shape;558;p17"/>
            <p:cNvPicPr preferRelativeResize="0"/>
            <p:nvPr/>
          </p:nvPicPr>
          <p:blipFill rotWithShape="1">
            <a:blip r:embed="rId5">
              <a:alphaModFix/>
            </a:blip>
            <a:srcRect/>
            <a:stretch/>
          </p:blipFill>
          <p:spPr>
            <a:xfrm rot="5400000" flipH="1">
              <a:off x="2938365" y="314458"/>
              <a:ext cx="539458" cy="1613155"/>
            </a:xfrm>
            <a:prstGeom prst="rect">
              <a:avLst/>
            </a:prstGeom>
            <a:noFill/>
            <a:ln>
              <a:noFill/>
            </a:ln>
          </p:spPr>
        </p:pic>
        <p:sp>
          <p:nvSpPr>
            <p:cNvPr id="559" name="Google Shape;559;p17"/>
            <p:cNvSpPr/>
            <p:nvPr/>
          </p:nvSpPr>
          <p:spPr>
            <a:xfrm rot="2700000">
              <a:off x="2934162" y="3368464"/>
              <a:ext cx="251922" cy="251922"/>
            </a:xfrm>
            <a:custGeom>
              <a:avLst/>
              <a:gdLst/>
              <a:ahLst/>
              <a:cxnLst/>
              <a:rect l="l" t="t" r="r" b="b"/>
              <a:pathLst>
                <a:path w="1270855" h="1270855" extrusionOk="0">
                  <a:moveTo>
                    <a:pt x="41419" y="42768"/>
                  </a:moveTo>
                  <a:cubicBezTo>
                    <a:pt x="67009" y="17178"/>
                    <a:pt x="102362" y="1350"/>
                    <a:pt x="141412" y="1350"/>
                  </a:cubicBezTo>
                  <a:lnTo>
                    <a:pt x="1121404" y="1350"/>
                  </a:lnTo>
                  <a:lnTo>
                    <a:pt x="1128093" y="0"/>
                  </a:lnTo>
                  <a:cubicBezTo>
                    <a:pt x="1167144" y="-1"/>
                    <a:pt x="1202496" y="15828"/>
                    <a:pt x="1228087" y="41418"/>
                  </a:cubicBezTo>
                  <a:lnTo>
                    <a:pt x="1228632" y="42226"/>
                  </a:lnTo>
                  <a:lnTo>
                    <a:pt x="1229436" y="42768"/>
                  </a:lnTo>
                  <a:cubicBezTo>
                    <a:pt x="1255026" y="68359"/>
                    <a:pt x="1270854" y="103712"/>
                    <a:pt x="1270854" y="142762"/>
                  </a:cubicBezTo>
                  <a:lnTo>
                    <a:pt x="1270855" y="142761"/>
                  </a:lnTo>
                  <a:lnTo>
                    <a:pt x="1269505" y="149446"/>
                  </a:lnTo>
                  <a:lnTo>
                    <a:pt x="1269504" y="1129443"/>
                  </a:lnTo>
                  <a:cubicBezTo>
                    <a:pt x="1269504" y="1207543"/>
                    <a:pt x="1206192" y="1270855"/>
                    <a:pt x="1128092" y="1270855"/>
                  </a:cubicBezTo>
                  <a:lnTo>
                    <a:pt x="1128093" y="1270854"/>
                  </a:lnTo>
                  <a:cubicBezTo>
                    <a:pt x="1049993" y="1270854"/>
                    <a:pt x="986681" y="1207542"/>
                    <a:pt x="986681" y="1129442"/>
                  </a:cubicBezTo>
                  <a:lnTo>
                    <a:pt x="986681" y="284173"/>
                  </a:lnTo>
                  <a:lnTo>
                    <a:pt x="141412" y="284175"/>
                  </a:lnTo>
                  <a:cubicBezTo>
                    <a:pt x="63312" y="284174"/>
                    <a:pt x="0" y="220862"/>
                    <a:pt x="0" y="142762"/>
                  </a:cubicBezTo>
                  <a:cubicBezTo>
                    <a:pt x="0" y="103712"/>
                    <a:pt x="15828" y="68359"/>
                    <a:pt x="41419" y="42768"/>
                  </a:cubicBezTo>
                  <a:close/>
                </a:path>
              </a:pathLst>
            </a:custGeom>
            <a:solidFill>
              <a:schemeClr val="lt1"/>
            </a:solidFill>
            <a:ln>
              <a:noFill/>
            </a:ln>
            <a:effectLst>
              <a:outerShdw blurRad="152400" dist="1016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560" name="Google Shape;560;p17"/>
          <p:cNvGrpSpPr/>
          <p:nvPr/>
        </p:nvGrpSpPr>
        <p:grpSpPr>
          <a:xfrm>
            <a:off x="7471780" y="319177"/>
            <a:ext cx="2658216" cy="7037711"/>
            <a:chOff x="2065851" y="131460"/>
            <a:chExt cx="2178618" cy="7268200"/>
          </a:xfrm>
        </p:grpSpPr>
        <p:sp>
          <p:nvSpPr>
            <p:cNvPr id="561" name="Google Shape;561;p17"/>
            <p:cNvSpPr/>
            <p:nvPr/>
          </p:nvSpPr>
          <p:spPr>
            <a:xfrm>
              <a:off x="2595735" y="1131674"/>
              <a:ext cx="1118850" cy="1858017"/>
            </a:xfrm>
            <a:custGeom>
              <a:avLst/>
              <a:gdLst/>
              <a:ahLst/>
              <a:cxnLst/>
              <a:rect l="l" t="t" r="r" b="b"/>
              <a:pathLst>
                <a:path w="466" h="776" extrusionOk="0">
                  <a:moveTo>
                    <a:pt x="466" y="385"/>
                  </a:moveTo>
                  <a:cubicBezTo>
                    <a:pt x="466" y="496"/>
                    <a:pt x="384" y="558"/>
                    <a:pt x="267" y="663"/>
                  </a:cubicBezTo>
                  <a:cubicBezTo>
                    <a:pt x="206" y="718"/>
                    <a:pt x="299" y="776"/>
                    <a:pt x="299" y="776"/>
                  </a:cubicBezTo>
                  <a:cubicBezTo>
                    <a:pt x="299" y="776"/>
                    <a:pt x="216" y="725"/>
                    <a:pt x="198" y="689"/>
                  </a:cubicBezTo>
                  <a:cubicBezTo>
                    <a:pt x="179" y="679"/>
                    <a:pt x="176" y="654"/>
                    <a:pt x="176" y="654"/>
                  </a:cubicBezTo>
                  <a:cubicBezTo>
                    <a:pt x="113" y="601"/>
                    <a:pt x="0" y="496"/>
                    <a:pt x="0" y="385"/>
                  </a:cubicBezTo>
                  <a:cubicBezTo>
                    <a:pt x="0" y="362"/>
                    <a:pt x="0" y="0"/>
                    <a:pt x="0" y="0"/>
                  </a:cubicBezTo>
                  <a:cubicBezTo>
                    <a:pt x="466" y="0"/>
                    <a:pt x="466" y="0"/>
                    <a:pt x="466" y="0"/>
                  </a:cubicBezTo>
                  <a:cubicBezTo>
                    <a:pt x="466" y="0"/>
                    <a:pt x="466" y="362"/>
                    <a:pt x="466" y="385"/>
                  </a:cubicBezTo>
                  <a:close/>
                </a:path>
              </a:pathLst>
            </a:custGeom>
            <a:gradFill>
              <a:gsLst>
                <a:gs pos="0">
                  <a:srgbClr val="DBDBDB"/>
                </a:gs>
                <a:gs pos="51000">
                  <a:srgbClr val="F2F2F2"/>
                </a:gs>
                <a:gs pos="100000">
                  <a:schemeClr val="lt1"/>
                </a:gs>
              </a:gsLst>
              <a:lin ang="16200000" scaled="0"/>
            </a:gradFill>
            <a:ln w="34925" cap="flat" cmpd="sng">
              <a:solidFill>
                <a:schemeClr val="lt1"/>
              </a:solidFill>
              <a:prstDash val="solid"/>
              <a:round/>
              <a:headEnd type="none" w="sm" len="sm"/>
              <a:tailEnd type="none" w="sm" len="sm"/>
            </a:ln>
            <a:effectLst>
              <a:outerShdw blurRad="152400" dist="101600" dir="2700000" algn="tl" rotWithShape="0">
                <a:srgbClr val="000000">
                  <a:alpha val="2196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 name="Google Shape;562;p17"/>
            <p:cNvSpPr/>
            <p:nvPr/>
          </p:nvSpPr>
          <p:spPr>
            <a:xfrm>
              <a:off x="2563422" y="1806080"/>
              <a:ext cx="1183477" cy="4847002"/>
            </a:xfrm>
            <a:custGeom>
              <a:avLst/>
              <a:gdLst/>
              <a:ahLst/>
              <a:cxnLst/>
              <a:rect l="l" t="t" r="r" b="b"/>
              <a:pathLst>
                <a:path w="493" h="2029" extrusionOk="0">
                  <a:moveTo>
                    <a:pt x="493" y="739"/>
                  </a:moveTo>
                  <a:cubicBezTo>
                    <a:pt x="493" y="627"/>
                    <a:pt x="381" y="521"/>
                    <a:pt x="292" y="446"/>
                  </a:cubicBezTo>
                  <a:cubicBezTo>
                    <a:pt x="131" y="328"/>
                    <a:pt x="87" y="280"/>
                    <a:pt x="42" y="195"/>
                  </a:cubicBezTo>
                  <a:cubicBezTo>
                    <a:pt x="7" y="129"/>
                    <a:pt x="5" y="0"/>
                    <a:pt x="5" y="0"/>
                  </a:cubicBezTo>
                  <a:cubicBezTo>
                    <a:pt x="5" y="0"/>
                    <a:pt x="0" y="134"/>
                    <a:pt x="23" y="180"/>
                  </a:cubicBezTo>
                  <a:cubicBezTo>
                    <a:pt x="46" y="227"/>
                    <a:pt x="93" y="305"/>
                    <a:pt x="203" y="425"/>
                  </a:cubicBezTo>
                  <a:cubicBezTo>
                    <a:pt x="203" y="426"/>
                    <a:pt x="215" y="459"/>
                    <a:pt x="215" y="459"/>
                  </a:cubicBezTo>
                  <a:cubicBezTo>
                    <a:pt x="152" y="513"/>
                    <a:pt x="27" y="627"/>
                    <a:pt x="27" y="739"/>
                  </a:cubicBezTo>
                  <a:cubicBezTo>
                    <a:pt x="27" y="762"/>
                    <a:pt x="27" y="2029"/>
                    <a:pt x="27" y="2029"/>
                  </a:cubicBezTo>
                  <a:cubicBezTo>
                    <a:pt x="493" y="2029"/>
                    <a:pt x="493" y="2029"/>
                    <a:pt x="493" y="2029"/>
                  </a:cubicBezTo>
                  <a:cubicBezTo>
                    <a:pt x="493" y="2029"/>
                    <a:pt x="493" y="762"/>
                    <a:pt x="493" y="739"/>
                  </a:cubicBezTo>
                  <a:close/>
                </a:path>
              </a:pathLst>
            </a:custGeom>
            <a:solidFill>
              <a:srgbClr val="FFFFFF"/>
            </a:solidFill>
            <a:ln>
              <a:noFill/>
            </a:ln>
            <a:effectLst>
              <a:outerShdw blurRad="152400" dist="101600" dir="2700000" algn="tl" rotWithShape="0">
                <a:srgbClr val="000000">
                  <a:alpha val="2196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63" name="Google Shape;563;p17"/>
            <p:cNvGrpSpPr/>
            <p:nvPr/>
          </p:nvGrpSpPr>
          <p:grpSpPr>
            <a:xfrm>
              <a:off x="2564129" y="2447093"/>
              <a:ext cx="1182063" cy="4205989"/>
              <a:chOff x="3281524" y="2447093"/>
              <a:chExt cx="1182063" cy="4205989"/>
            </a:xfrm>
          </p:grpSpPr>
          <p:sp>
            <p:nvSpPr>
              <p:cNvPr id="564" name="Google Shape;564;p17"/>
              <p:cNvSpPr/>
              <p:nvPr/>
            </p:nvSpPr>
            <p:spPr>
              <a:xfrm>
                <a:off x="3281524" y="2457014"/>
                <a:ext cx="1151224" cy="4196068"/>
              </a:xfrm>
              <a:custGeom>
                <a:avLst/>
                <a:gdLst/>
                <a:ahLst/>
                <a:cxnLst/>
                <a:rect l="l" t="t" r="r" b="b"/>
                <a:pathLst>
                  <a:path w="476" h="1744" extrusionOk="0">
                    <a:moveTo>
                      <a:pt x="476" y="455"/>
                    </a:moveTo>
                    <a:cubicBezTo>
                      <a:pt x="476" y="336"/>
                      <a:pt x="328" y="214"/>
                      <a:pt x="265" y="161"/>
                    </a:cubicBezTo>
                    <a:cubicBezTo>
                      <a:pt x="265" y="161"/>
                      <a:pt x="265" y="161"/>
                      <a:pt x="265" y="161"/>
                    </a:cubicBezTo>
                    <a:cubicBezTo>
                      <a:pt x="128" y="60"/>
                      <a:pt x="80" y="0"/>
                      <a:pt x="80" y="0"/>
                    </a:cubicBezTo>
                    <a:cubicBezTo>
                      <a:pt x="80" y="0"/>
                      <a:pt x="207" y="159"/>
                      <a:pt x="187" y="175"/>
                    </a:cubicBezTo>
                    <a:cubicBezTo>
                      <a:pt x="188" y="175"/>
                      <a:pt x="188" y="175"/>
                      <a:pt x="188" y="175"/>
                    </a:cubicBezTo>
                    <a:cubicBezTo>
                      <a:pt x="124" y="228"/>
                      <a:pt x="0" y="343"/>
                      <a:pt x="0" y="454"/>
                    </a:cubicBezTo>
                    <a:cubicBezTo>
                      <a:pt x="0" y="477"/>
                      <a:pt x="0" y="1744"/>
                      <a:pt x="0" y="1744"/>
                    </a:cubicBezTo>
                    <a:cubicBezTo>
                      <a:pt x="476" y="1744"/>
                      <a:pt x="476" y="1744"/>
                      <a:pt x="476" y="1744"/>
                    </a:cubicBezTo>
                    <a:cubicBezTo>
                      <a:pt x="476" y="1744"/>
                      <a:pt x="476" y="478"/>
                      <a:pt x="476" y="455"/>
                    </a:cubicBezTo>
                    <a:close/>
                  </a:path>
                </a:pathLst>
              </a:custGeom>
              <a:gradFill>
                <a:gsLst>
                  <a:gs pos="0">
                    <a:schemeClr val="accent4"/>
                  </a:gs>
                  <a:gs pos="70000">
                    <a:schemeClr val="accent4"/>
                  </a:gs>
                  <a:gs pos="100000">
                    <a:srgbClr val="7F6000"/>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 name="Google Shape;565;p17"/>
              <p:cNvSpPr/>
              <p:nvPr/>
            </p:nvSpPr>
            <p:spPr>
              <a:xfrm rot="-2394737">
                <a:off x="3521751" y="2510096"/>
                <a:ext cx="499200" cy="833951"/>
              </a:xfrm>
              <a:custGeom>
                <a:avLst/>
                <a:gdLst/>
                <a:ahLst/>
                <a:cxnLst/>
                <a:rect l="l" t="t" r="r" b="b"/>
                <a:pathLst>
                  <a:path w="669843" h="1119024" extrusionOk="0">
                    <a:moveTo>
                      <a:pt x="0" y="953579"/>
                    </a:moveTo>
                    <a:cubicBezTo>
                      <a:pt x="414274" y="551409"/>
                      <a:pt x="410541" y="351371"/>
                      <a:pt x="420500" y="0"/>
                    </a:cubicBezTo>
                    <a:cubicBezTo>
                      <a:pt x="503614" y="373008"/>
                      <a:pt x="564287" y="477207"/>
                      <a:pt x="669843" y="1119024"/>
                    </a:cubicBezTo>
                    <a:lnTo>
                      <a:pt x="0" y="953579"/>
                    </a:lnTo>
                    <a:close/>
                  </a:path>
                </a:pathLst>
              </a:custGeom>
              <a:gradFill>
                <a:gsLst>
                  <a:gs pos="0">
                    <a:srgbClr val="000000">
                      <a:alpha val="0"/>
                    </a:srgbClr>
                  </a:gs>
                  <a:gs pos="25000">
                    <a:srgbClr val="000000">
                      <a:alpha val="0"/>
                    </a:srgbClr>
                  </a:gs>
                  <a:gs pos="52000">
                    <a:srgbClr val="000000">
                      <a:alpha val="12941"/>
                    </a:srgbClr>
                  </a:gs>
                  <a:gs pos="65000">
                    <a:srgbClr val="000000">
                      <a:alpha val="784"/>
                    </a:srgbClr>
                  </a:gs>
                  <a:gs pos="100000">
                    <a:srgbClr val="000000">
                      <a:alpha val="0"/>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6" name="Google Shape;566;p17"/>
              <p:cNvSpPr/>
              <p:nvPr/>
            </p:nvSpPr>
            <p:spPr>
              <a:xfrm>
                <a:off x="3302669" y="2469023"/>
                <a:ext cx="1151224" cy="2643179"/>
              </a:xfrm>
              <a:custGeom>
                <a:avLst/>
                <a:gdLst/>
                <a:ahLst/>
                <a:cxnLst/>
                <a:rect l="l" t="t" r="r" b="b"/>
                <a:pathLst>
                  <a:path w="1809846" h="4155358" extrusionOk="0">
                    <a:moveTo>
                      <a:pt x="304176" y="0"/>
                    </a:moveTo>
                    <a:cubicBezTo>
                      <a:pt x="304176" y="0"/>
                      <a:pt x="486682" y="226950"/>
                      <a:pt x="1007583" y="608981"/>
                    </a:cubicBezTo>
                    <a:cubicBezTo>
                      <a:pt x="1247121" y="809453"/>
                      <a:pt x="1809846" y="1270917"/>
                      <a:pt x="1809846" y="1721033"/>
                    </a:cubicBezTo>
                    <a:cubicBezTo>
                      <a:pt x="1809846" y="1759095"/>
                      <a:pt x="1809846" y="2697078"/>
                      <a:pt x="1809846" y="3740267"/>
                    </a:cubicBezTo>
                    <a:lnTo>
                      <a:pt x="1809846" y="4155358"/>
                    </a:lnTo>
                    <a:lnTo>
                      <a:pt x="0" y="4155358"/>
                    </a:lnTo>
                    <a:lnTo>
                      <a:pt x="0" y="3738023"/>
                    </a:lnTo>
                    <a:cubicBezTo>
                      <a:pt x="0" y="2694020"/>
                      <a:pt x="0" y="1755312"/>
                      <a:pt x="0" y="1717251"/>
                    </a:cubicBezTo>
                    <a:cubicBezTo>
                      <a:pt x="0" y="1297394"/>
                      <a:pt x="471473" y="862408"/>
                      <a:pt x="714813" y="661936"/>
                    </a:cubicBezTo>
                    <a:cubicBezTo>
                      <a:pt x="714813" y="661936"/>
                      <a:pt x="714813" y="661936"/>
                      <a:pt x="711011" y="661936"/>
                    </a:cubicBezTo>
                    <a:cubicBezTo>
                      <a:pt x="787055" y="601416"/>
                      <a:pt x="304176" y="0"/>
                      <a:pt x="304176" y="0"/>
                    </a:cubicBezTo>
                    <a:close/>
                  </a:path>
                </a:pathLst>
              </a:custGeom>
              <a:gradFill>
                <a:gsLst>
                  <a:gs pos="0">
                    <a:srgbClr val="000000">
                      <a:alpha val="24705"/>
                    </a:srgbClr>
                  </a:gs>
                  <a:gs pos="43000">
                    <a:srgbClr val="000000">
                      <a:alpha val="0"/>
                    </a:srgbClr>
                  </a:gs>
                  <a:gs pos="100000">
                    <a:srgbClr val="000000">
                      <a:alpha val="0"/>
                    </a:srgbClr>
                  </a:gs>
                </a:gsLst>
                <a:path path="circle">
                  <a:fillToRect l="100000" b="100000"/>
                </a:path>
                <a:tileRect t="-100000" r="-10000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 name="Google Shape;567;p17"/>
              <p:cNvSpPr/>
              <p:nvPr/>
            </p:nvSpPr>
            <p:spPr>
              <a:xfrm>
                <a:off x="3312363" y="2457014"/>
                <a:ext cx="1151224" cy="2079104"/>
              </a:xfrm>
              <a:custGeom>
                <a:avLst/>
                <a:gdLst/>
                <a:ahLst/>
                <a:cxnLst/>
                <a:rect l="l" t="t" r="r" b="b"/>
                <a:pathLst>
                  <a:path w="1809846" h="3268572" extrusionOk="0">
                    <a:moveTo>
                      <a:pt x="304176" y="0"/>
                    </a:moveTo>
                    <a:cubicBezTo>
                      <a:pt x="304176" y="0"/>
                      <a:pt x="486682" y="226950"/>
                      <a:pt x="1007583" y="608981"/>
                    </a:cubicBezTo>
                    <a:cubicBezTo>
                      <a:pt x="1247121" y="809453"/>
                      <a:pt x="1809846" y="1270917"/>
                      <a:pt x="1809846" y="1721033"/>
                    </a:cubicBezTo>
                    <a:cubicBezTo>
                      <a:pt x="1809846" y="1748220"/>
                      <a:pt x="1809846" y="2234551"/>
                      <a:pt x="1809846" y="2890406"/>
                    </a:cubicBezTo>
                    <a:lnTo>
                      <a:pt x="1809846" y="3268572"/>
                    </a:lnTo>
                    <a:lnTo>
                      <a:pt x="0" y="3268572"/>
                    </a:lnTo>
                    <a:lnTo>
                      <a:pt x="0" y="2887500"/>
                    </a:lnTo>
                    <a:cubicBezTo>
                      <a:pt x="0" y="2231138"/>
                      <a:pt x="0" y="1744437"/>
                      <a:pt x="0" y="1717251"/>
                    </a:cubicBezTo>
                    <a:cubicBezTo>
                      <a:pt x="0" y="1297394"/>
                      <a:pt x="471473" y="862408"/>
                      <a:pt x="714813" y="661936"/>
                    </a:cubicBezTo>
                    <a:cubicBezTo>
                      <a:pt x="714813" y="661936"/>
                      <a:pt x="714813" y="661936"/>
                      <a:pt x="711011" y="661936"/>
                    </a:cubicBezTo>
                    <a:cubicBezTo>
                      <a:pt x="787055" y="601416"/>
                      <a:pt x="304176" y="0"/>
                      <a:pt x="304176" y="0"/>
                    </a:cubicBezTo>
                    <a:close/>
                  </a:path>
                </a:pathLst>
              </a:custGeom>
              <a:gradFill>
                <a:gsLst>
                  <a:gs pos="0">
                    <a:srgbClr val="000000">
                      <a:alpha val="0"/>
                    </a:srgbClr>
                  </a:gs>
                  <a:gs pos="26000">
                    <a:srgbClr val="000000">
                      <a:alpha val="0"/>
                    </a:srgbClr>
                  </a:gs>
                  <a:gs pos="30000">
                    <a:srgbClr val="000000">
                      <a:alpha val="6666"/>
                    </a:srgbClr>
                  </a:gs>
                  <a:gs pos="38000">
                    <a:srgbClr val="000000">
                      <a:alpha val="0"/>
                    </a:srgbClr>
                  </a:gs>
                  <a:gs pos="100000">
                    <a:srgbClr val="000000">
                      <a:alpha val="0"/>
                    </a:srgbClr>
                  </a:gs>
                </a:gsLst>
                <a:lin ang="30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68" name="Google Shape;568;p17"/>
            <p:cNvGrpSpPr/>
            <p:nvPr/>
          </p:nvGrpSpPr>
          <p:grpSpPr>
            <a:xfrm>
              <a:off x="2065851" y="131460"/>
              <a:ext cx="2178618" cy="3398286"/>
              <a:chOff x="2759528" y="131460"/>
              <a:chExt cx="2178618" cy="3398286"/>
            </a:xfrm>
          </p:grpSpPr>
          <p:grpSp>
            <p:nvGrpSpPr>
              <p:cNvPr id="569" name="Google Shape;569;p17"/>
              <p:cNvGrpSpPr/>
              <p:nvPr/>
            </p:nvGrpSpPr>
            <p:grpSpPr>
              <a:xfrm>
                <a:off x="2759528" y="131460"/>
                <a:ext cx="2178618" cy="3398286"/>
                <a:chOff x="842136" y="1406516"/>
                <a:chExt cx="2178618" cy="3398286"/>
              </a:xfrm>
            </p:grpSpPr>
            <p:sp>
              <p:nvSpPr>
                <p:cNvPr id="570" name="Google Shape;570;p17"/>
                <p:cNvSpPr/>
                <p:nvPr/>
              </p:nvSpPr>
              <p:spPr>
                <a:xfrm rot="10800000">
                  <a:off x="842136" y="1406516"/>
                  <a:ext cx="2178618" cy="3398286"/>
                </a:xfrm>
                <a:prstGeom prst="triangle">
                  <a:avLst>
                    <a:gd name="adj" fmla="val 50000"/>
                  </a:avLst>
                </a:prstGeom>
                <a:gradFill>
                  <a:gsLst>
                    <a:gs pos="0">
                      <a:srgbClr val="000000">
                        <a:alpha val="22745"/>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1" name="Google Shape;571;p17"/>
                <p:cNvSpPr/>
                <p:nvPr/>
              </p:nvSpPr>
              <p:spPr>
                <a:xfrm rot="10800000">
                  <a:off x="1286635" y="2533635"/>
                  <a:ext cx="1289620" cy="2271167"/>
                </a:xfrm>
                <a:prstGeom prst="triangle">
                  <a:avLst>
                    <a:gd name="adj" fmla="val 50000"/>
                  </a:avLst>
                </a:prstGeom>
                <a:gradFill>
                  <a:gsLst>
                    <a:gs pos="0">
                      <a:srgbClr val="000000">
                        <a:alpha val="14901"/>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2" name="Google Shape;572;p17"/>
                <p:cNvSpPr/>
                <p:nvPr/>
              </p:nvSpPr>
              <p:spPr>
                <a:xfrm rot="10800000">
                  <a:off x="1407229" y="2544412"/>
                  <a:ext cx="1048433" cy="2260390"/>
                </a:xfrm>
                <a:prstGeom prst="triangle">
                  <a:avLst>
                    <a:gd name="adj" fmla="val 50000"/>
                  </a:avLst>
                </a:prstGeom>
                <a:gradFill>
                  <a:gsLst>
                    <a:gs pos="0">
                      <a:schemeClr val="dk1"/>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73" name="Google Shape;573;p17"/>
              <p:cNvSpPr/>
              <p:nvPr/>
            </p:nvSpPr>
            <p:spPr>
              <a:xfrm rot="10800000">
                <a:off x="3415450" y="1477520"/>
                <a:ext cx="866775" cy="1435884"/>
              </a:xfrm>
              <a:prstGeom prst="triangle">
                <a:avLst>
                  <a:gd name="adj" fmla="val 50000"/>
                </a:avLst>
              </a:prstGeom>
              <a:gradFill>
                <a:gsLst>
                  <a:gs pos="0">
                    <a:srgbClr val="000000">
                      <a:alpha val="6666"/>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574" name="Google Shape;574;p17"/>
            <p:cNvPicPr preferRelativeResize="0"/>
            <p:nvPr/>
          </p:nvPicPr>
          <p:blipFill rotWithShape="1">
            <a:blip r:embed="rId4">
              <a:alphaModFix/>
            </a:blip>
            <a:srcRect/>
            <a:stretch/>
          </p:blipFill>
          <p:spPr>
            <a:xfrm rot="-5400000" flipH="1">
              <a:off x="2456605" y="5894528"/>
              <a:ext cx="1397110" cy="1613155"/>
            </a:xfrm>
            <a:prstGeom prst="rect">
              <a:avLst/>
            </a:prstGeom>
            <a:noFill/>
            <a:ln>
              <a:noFill/>
            </a:ln>
          </p:spPr>
        </p:pic>
        <p:pic>
          <p:nvPicPr>
            <p:cNvPr id="575" name="Google Shape;575;p17"/>
            <p:cNvPicPr preferRelativeResize="0"/>
            <p:nvPr/>
          </p:nvPicPr>
          <p:blipFill rotWithShape="1">
            <a:blip r:embed="rId5">
              <a:alphaModFix/>
            </a:blip>
            <a:srcRect/>
            <a:stretch/>
          </p:blipFill>
          <p:spPr>
            <a:xfrm rot="5400000" flipH="1">
              <a:off x="2938365" y="314458"/>
              <a:ext cx="539458" cy="1613155"/>
            </a:xfrm>
            <a:prstGeom prst="rect">
              <a:avLst/>
            </a:prstGeom>
            <a:noFill/>
            <a:ln>
              <a:noFill/>
            </a:ln>
          </p:spPr>
        </p:pic>
        <p:sp>
          <p:nvSpPr>
            <p:cNvPr id="576" name="Google Shape;576;p17"/>
            <p:cNvSpPr/>
            <p:nvPr/>
          </p:nvSpPr>
          <p:spPr>
            <a:xfrm rot="2700000">
              <a:off x="2934162" y="3368464"/>
              <a:ext cx="251922" cy="251922"/>
            </a:xfrm>
            <a:custGeom>
              <a:avLst/>
              <a:gdLst/>
              <a:ahLst/>
              <a:cxnLst/>
              <a:rect l="l" t="t" r="r" b="b"/>
              <a:pathLst>
                <a:path w="1270855" h="1270855" extrusionOk="0">
                  <a:moveTo>
                    <a:pt x="41419" y="42768"/>
                  </a:moveTo>
                  <a:cubicBezTo>
                    <a:pt x="67009" y="17178"/>
                    <a:pt x="102362" y="1350"/>
                    <a:pt x="141412" y="1350"/>
                  </a:cubicBezTo>
                  <a:lnTo>
                    <a:pt x="1121404" y="1350"/>
                  </a:lnTo>
                  <a:lnTo>
                    <a:pt x="1128093" y="0"/>
                  </a:lnTo>
                  <a:cubicBezTo>
                    <a:pt x="1167144" y="-1"/>
                    <a:pt x="1202496" y="15828"/>
                    <a:pt x="1228087" y="41418"/>
                  </a:cubicBezTo>
                  <a:lnTo>
                    <a:pt x="1228632" y="42226"/>
                  </a:lnTo>
                  <a:lnTo>
                    <a:pt x="1229436" y="42768"/>
                  </a:lnTo>
                  <a:cubicBezTo>
                    <a:pt x="1255026" y="68359"/>
                    <a:pt x="1270854" y="103712"/>
                    <a:pt x="1270854" y="142762"/>
                  </a:cubicBezTo>
                  <a:lnTo>
                    <a:pt x="1270855" y="142761"/>
                  </a:lnTo>
                  <a:lnTo>
                    <a:pt x="1269505" y="149446"/>
                  </a:lnTo>
                  <a:lnTo>
                    <a:pt x="1269504" y="1129443"/>
                  </a:lnTo>
                  <a:cubicBezTo>
                    <a:pt x="1269504" y="1207543"/>
                    <a:pt x="1206192" y="1270855"/>
                    <a:pt x="1128092" y="1270855"/>
                  </a:cubicBezTo>
                  <a:lnTo>
                    <a:pt x="1128093" y="1270854"/>
                  </a:lnTo>
                  <a:cubicBezTo>
                    <a:pt x="1049993" y="1270854"/>
                    <a:pt x="986681" y="1207542"/>
                    <a:pt x="986681" y="1129442"/>
                  </a:cubicBezTo>
                  <a:lnTo>
                    <a:pt x="986681" y="284173"/>
                  </a:lnTo>
                  <a:lnTo>
                    <a:pt x="141412" y="284175"/>
                  </a:lnTo>
                  <a:cubicBezTo>
                    <a:pt x="63312" y="284174"/>
                    <a:pt x="0" y="220862"/>
                    <a:pt x="0" y="142762"/>
                  </a:cubicBezTo>
                  <a:cubicBezTo>
                    <a:pt x="0" y="103712"/>
                    <a:pt x="15828" y="68359"/>
                    <a:pt x="41419" y="42768"/>
                  </a:cubicBezTo>
                  <a:close/>
                </a:path>
              </a:pathLst>
            </a:custGeom>
            <a:solidFill>
              <a:schemeClr val="lt1"/>
            </a:solidFill>
            <a:ln>
              <a:noFill/>
            </a:ln>
            <a:effectLst>
              <a:outerShdw blurRad="152400" dist="1016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77" name="Google Shape;577;p17"/>
          <p:cNvSpPr txBox="1"/>
          <p:nvPr/>
        </p:nvSpPr>
        <p:spPr>
          <a:xfrm>
            <a:off x="4693454" y="1314476"/>
            <a:ext cx="4555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rgbClr val="833C0B"/>
                </a:solidFill>
                <a:latin typeface="Teko"/>
                <a:ea typeface="Teko"/>
                <a:cs typeface="Teko"/>
                <a:sym typeface="Teko"/>
              </a:rPr>
              <a:t>2</a:t>
            </a:r>
            <a:endParaRPr sz="5400">
              <a:solidFill>
                <a:srgbClr val="833C0B"/>
              </a:solidFill>
              <a:latin typeface="Teko"/>
              <a:ea typeface="Teko"/>
              <a:cs typeface="Teko"/>
              <a:sym typeface="Teko"/>
            </a:endParaRPr>
          </a:p>
        </p:txBody>
      </p:sp>
      <p:sp>
        <p:nvSpPr>
          <p:cNvPr id="578" name="Google Shape;578;p17"/>
          <p:cNvSpPr txBox="1"/>
          <p:nvPr/>
        </p:nvSpPr>
        <p:spPr>
          <a:xfrm>
            <a:off x="6642994" y="1313992"/>
            <a:ext cx="479618"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rgbClr val="525252"/>
                </a:solidFill>
                <a:latin typeface="Teko"/>
                <a:ea typeface="Teko"/>
                <a:cs typeface="Teko"/>
                <a:sym typeface="Teko"/>
              </a:rPr>
              <a:t>3</a:t>
            </a:r>
            <a:endParaRPr sz="5400">
              <a:solidFill>
                <a:srgbClr val="525252"/>
              </a:solidFill>
              <a:latin typeface="Teko"/>
              <a:ea typeface="Teko"/>
              <a:cs typeface="Teko"/>
              <a:sym typeface="Teko"/>
            </a:endParaRPr>
          </a:p>
        </p:txBody>
      </p:sp>
      <p:sp>
        <p:nvSpPr>
          <p:cNvPr id="579" name="Google Shape;579;p17"/>
          <p:cNvSpPr txBox="1"/>
          <p:nvPr/>
        </p:nvSpPr>
        <p:spPr>
          <a:xfrm>
            <a:off x="8624725" y="1314476"/>
            <a:ext cx="449162"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rgbClr val="7F6000"/>
                </a:solidFill>
                <a:latin typeface="Teko"/>
                <a:ea typeface="Teko"/>
                <a:cs typeface="Teko"/>
                <a:sym typeface="Teko"/>
              </a:rPr>
              <a:t>4</a:t>
            </a:r>
            <a:endParaRPr sz="5400">
              <a:solidFill>
                <a:srgbClr val="7F6000"/>
              </a:solidFill>
              <a:latin typeface="Teko"/>
              <a:ea typeface="Teko"/>
              <a:cs typeface="Teko"/>
              <a:sym typeface="Teko"/>
            </a:endParaRPr>
          </a:p>
        </p:txBody>
      </p:sp>
      <p:grpSp>
        <p:nvGrpSpPr>
          <p:cNvPr id="580" name="Google Shape;580;p17"/>
          <p:cNvGrpSpPr/>
          <p:nvPr/>
        </p:nvGrpSpPr>
        <p:grpSpPr>
          <a:xfrm>
            <a:off x="1497721" y="318864"/>
            <a:ext cx="2577316" cy="7037711"/>
            <a:chOff x="2065851" y="131460"/>
            <a:chExt cx="2178618" cy="7268200"/>
          </a:xfrm>
        </p:grpSpPr>
        <p:sp>
          <p:nvSpPr>
            <p:cNvPr id="581" name="Google Shape;581;p17"/>
            <p:cNvSpPr/>
            <p:nvPr/>
          </p:nvSpPr>
          <p:spPr>
            <a:xfrm>
              <a:off x="2595735" y="1131674"/>
              <a:ext cx="1118850" cy="1858017"/>
            </a:xfrm>
            <a:custGeom>
              <a:avLst/>
              <a:gdLst/>
              <a:ahLst/>
              <a:cxnLst/>
              <a:rect l="l" t="t" r="r" b="b"/>
              <a:pathLst>
                <a:path w="466" h="776" extrusionOk="0">
                  <a:moveTo>
                    <a:pt x="466" y="385"/>
                  </a:moveTo>
                  <a:cubicBezTo>
                    <a:pt x="466" y="496"/>
                    <a:pt x="384" y="558"/>
                    <a:pt x="267" y="663"/>
                  </a:cubicBezTo>
                  <a:cubicBezTo>
                    <a:pt x="206" y="718"/>
                    <a:pt x="299" y="776"/>
                    <a:pt x="299" y="776"/>
                  </a:cubicBezTo>
                  <a:cubicBezTo>
                    <a:pt x="299" y="776"/>
                    <a:pt x="216" y="725"/>
                    <a:pt x="198" y="689"/>
                  </a:cubicBezTo>
                  <a:cubicBezTo>
                    <a:pt x="179" y="679"/>
                    <a:pt x="176" y="654"/>
                    <a:pt x="176" y="654"/>
                  </a:cubicBezTo>
                  <a:cubicBezTo>
                    <a:pt x="113" y="601"/>
                    <a:pt x="0" y="496"/>
                    <a:pt x="0" y="385"/>
                  </a:cubicBezTo>
                  <a:cubicBezTo>
                    <a:pt x="0" y="362"/>
                    <a:pt x="0" y="0"/>
                    <a:pt x="0" y="0"/>
                  </a:cubicBezTo>
                  <a:cubicBezTo>
                    <a:pt x="466" y="0"/>
                    <a:pt x="466" y="0"/>
                    <a:pt x="466" y="0"/>
                  </a:cubicBezTo>
                  <a:cubicBezTo>
                    <a:pt x="466" y="0"/>
                    <a:pt x="466" y="362"/>
                    <a:pt x="466" y="385"/>
                  </a:cubicBezTo>
                  <a:close/>
                </a:path>
              </a:pathLst>
            </a:custGeom>
            <a:gradFill>
              <a:gsLst>
                <a:gs pos="0">
                  <a:srgbClr val="DBDBDB"/>
                </a:gs>
                <a:gs pos="51000">
                  <a:srgbClr val="F2F2F2"/>
                </a:gs>
                <a:gs pos="100000">
                  <a:schemeClr val="lt1"/>
                </a:gs>
              </a:gsLst>
              <a:lin ang="16200000" scaled="0"/>
            </a:gradFill>
            <a:ln w="34925" cap="flat" cmpd="sng">
              <a:solidFill>
                <a:schemeClr val="lt1"/>
              </a:solidFill>
              <a:prstDash val="solid"/>
              <a:round/>
              <a:headEnd type="none" w="sm" len="sm"/>
              <a:tailEnd type="none" w="sm" len="sm"/>
            </a:ln>
            <a:effectLst>
              <a:outerShdw blurRad="152400" dist="101600" dir="2700000" algn="tl" rotWithShape="0">
                <a:srgbClr val="000000">
                  <a:alpha val="2196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 name="Google Shape;582;p17"/>
            <p:cNvSpPr/>
            <p:nvPr/>
          </p:nvSpPr>
          <p:spPr>
            <a:xfrm>
              <a:off x="2563422" y="1806080"/>
              <a:ext cx="1183477" cy="4847002"/>
            </a:xfrm>
            <a:custGeom>
              <a:avLst/>
              <a:gdLst/>
              <a:ahLst/>
              <a:cxnLst/>
              <a:rect l="l" t="t" r="r" b="b"/>
              <a:pathLst>
                <a:path w="493" h="2029" extrusionOk="0">
                  <a:moveTo>
                    <a:pt x="493" y="739"/>
                  </a:moveTo>
                  <a:cubicBezTo>
                    <a:pt x="493" y="627"/>
                    <a:pt x="381" y="521"/>
                    <a:pt x="292" y="446"/>
                  </a:cubicBezTo>
                  <a:cubicBezTo>
                    <a:pt x="131" y="328"/>
                    <a:pt x="87" y="280"/>
                    <a:pt x="42" y="195"/>
                  </a:cubicBezTo>
                  <a:cubicBezTo>
                    <a:pt x="7" y="129"/>
                    <a:pt x="5" y="0"/>
                    <a:pt x="5" y="0"/>
                  </a:cubicBezTo>
                  <a:cubicBezTo>
                    <a:pt x="5" y="0"/>
                    <a:pt x="0" y="134"/>
                    <a:pt x="23" y="180"/>
                  </a:cubicBezTo>
                  <a:cubicBezTo>
                    <a:pt x="46" y="227"/>
                    <a:pt x="93" y="305"/>
                    <a:pt x="203" y="425"/>
                  </a:cubicBezTo>
                  <a:cubicBezTo>
                    <a:pt x="203" y="426"/>
                    <a:pt x="215" y="459"/>
                    <a:pt x="215" y="459"/>
                  </a:cubicBezTo>
                  <a:cubicBezTo>
                    <a:pt x="152" y="513"/>
                    <a:pt x="27" y="627"/>
                    <a:pt x="27" y="739"/>
                  </a:cubicBezTo>
                  <a:cubicBezTo>
                    <a:pt x="27" y="762"/>
                    <a:pt x="27" y="2029"/>
                    <a:pt x="27" y="2029"/>
                  </a:cubicBezTo>
                  <a:cubicBezTo>
                    <a:pt x="493" y="2029"/>
                    <a:pt x="493" y="2029"/>
                    <a:pt x="493" y="2029"/>
                  </a:cubicBezTo>
                  <a:cubicBezTo>
                    <a:pt x="493" y="2029"/>
                    <a:pt x="493" y="762"/>
                    <a:pt x="493" y="739"/>
                  </a:cubicBezTo>
                  <a:close/>
                </a:path>
              </a:pathLst>
            </a:custGeom>
            <a:solidFill>
              <a:srgbClr val="FFFFFF"/>
            </a:solidFill>
            <a:ln>
              <a:noFill/>
            </a:ln>
            <a:effectLst>
              <a:outerShdw blurRad="152400" dist="101600" dir="2700000" algn="tl" rotWithShape="0">
                <a:srgbClr val="000000">
                  <a:alpha val="2196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83" name="Google Shape;583;p17"/>
            <p:cNvGrpSpPr/>
            <p:nvPr/>
          </p:nvGrpSpPr>
          <p:grpSpPr>
            <a:xfrm>
              <a:off x="2564129" y="2447093"/>
              <a:ext cx="1182063" cy="4205989"/>
              <a:chOff x="3281524" y="2447093"/>
              <a:chExt cx="1182063" cy="4205989"/>
            </a:xfrm>
          </p:grpSpPr>
          <p:sp>
            <p:nvSpPr>
              <p:cNvPr id="584" name="Google Shape;584;p17"/>
              <p:cNvSpPr/>
              <p:nvPr/>
            </p:nvSpPr>
            <p:spPr>
              <a:xfrm>
                <a:off x="3281524" y="2457014"/>
                <a:ext cx="1151224" cy="4196068"/>
              </a:xfrm>
              <a:custGeom>
                <a:avLst/>
                <a:gdLst/>
                <a:ahLst/>
                <a:cxnLst/>
                <a:rect l="l" t="t" r="r" b="b"/>
                <a:pathLst>
                  <a:path w="476" h="1744" extrusionOk="0">
                    <a:moveTo>
                      <a:pt x="476" y="455"/>
                    </a:moveTo>
                    <a:cubicBezTo>
                      <a:pt x="476" y="336"/>
                      <a:pt x="328" y="214"/>
                      <a:pt x="265" y="161"/>
                    </a:cubicBezTo>
                    <a:cubicBezTo>
                      <a:pt x="265" y="161"/>
                      <a:pt x="265" y="161"/>
                      <a:pt x="265" y="161"/>
                    </a:cubicBezTo>
                    <a:cubicBezTo>
                      <a:pt x="128" y="60"/>
                      <a:pt x="80" y="0"/>
                      <a:pt x="80" y="0"/>
                    </a:cubicBezTo>
                    <a:cubicBezTo>
                      <a:pt x="80" y="0"/>
                      <a:pt x="207" y="159"/>
                      <a:pt x="187" y="175"/>
                    </a:cubicBezTo>
                    <a:cubicBezTo>
                      <a:pt x="188" y="175"/>
                      <a:pt x="188" y="175"/>
                      <a:pt x="188" y="175"/>
                    </a:cubicBezTo>
                    <a:cubicBezTo>
                      <a:pt x="124" y="228"/>
                      <a:pt x="0" y="343"/>
                      <a:pt x="0" y="454"/>
                    </a:cubicBezTo>
                    <a:cubicBezTo>
                      <a:pt x="0" y="477"/>
                      <a:pt x="0" y="1744"/>
                      <a:pt x="0" y="1744"/>
                    </a:cubicBezTo>
                    <a:cubicBezTo>
                      <a:pt x="476" y="1744"/>
                      <a:pt x="476" y="1744"/>
                      <a:pt x="476" y="1744"/>
                    </a:cubicBezTo>
                    <a:cubicBezTo>
                      <a:pt x="476" y="1744"/>
                      <a:pt x="476" y="478"/>
                      <a:pt x="476" y="455"/>
                    </a:cubicBezTo>
                    <a:close/>
                  </a:path>
                </a:pathLst>
              </a:custGeom>
              <a:gradFill>
                <a:gsLst>
                  <a:gs pos="0">
                    <a:schemeClr val="accent1"/>
                  </a:gs>
                  <a:gs pos="70000">
                    <a:schemeClr val="accent1"/>
                  </a:gs>
                  <a:gs pos="100000">
                    <a:srgbClr val="1F3864"/>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 name="Google Shape;585;p17"/>
              <p:cNvSpPr/>
              <p:nvPr/>
            </p:nvSpPr>
            <p:spPr>
              <a:xfrm rot="-2394737">
                <a:off x="3521751" y="2510096"/>
                <a:ext cx="499200" cy="833951"/>
              </a:xfrm>
              <a:custGeom>
                <a:avLst/>
                <a:gdLst/>
                <a:ahLst/>
                <a:cxnLst/>
                <a:rect l="l" t="t" r="r" b="b"/>
                <a:pathLst>
                  <a:path w="669843" h="1119024" extrusionOk="0">
                    <a:moveTo>
                      <a:pt x="0" y="953579"/>
                    </a:moveTo>
                    <a:cubicBezTo>
                      <a:pt x="414274" y="551409"/>
                      <a:pt x="410541" y="351371"/>
                      <a:pt x="420500" y="0"/>
                    </a:cubicBezTo>
                    <a:cubicBezTo>
                      <a:pt x="503614" y="373008"/>
                      <a:pt x="564287" y="477207"/>
                      <a:pt x="669843" y="1119024"/>
                    </a:cubicBezTo>
                    <a:lnTo>
                      <a:pt x="0" y="953579"/>
                    </a:lnTo>
                    <a:close/>
                  </a:path>
                </a:pathLst>
              </a:custGeom>
              <a:gradFill>
                <a:gsLst>
                  <a:gs pos="0">
                    <a:srgbClr val="000000">
                      <a:alpha val="0"/>
                    </a:srgbClr>
                  </a:gs>
                  <a:gs pos="25000">
                    <a:srgbClr val="000000">
                      <a:alpha val="0"/>
                    </a:srgbClr>
                  </a:gs>
                  <a:gs pos="52000">
                    <a:srgbClr val="000000">
                      <a:alpha val="12941"/>
                    </a:srgbClr>
                  </a:gs>
                  <a:gs pos="65000">
                    <a:srgbClr val="000000">
                      <a:alpha val="784"/>
                    </a:srgbClr>
                  </a:gs>
                  <a:gs pos="100000">
                    <a:srgbClr val="000000">
                      <a:alpha val="0"/>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6" name="Google Shape;586;p17"/>
              <p:cNvSpPr/>
              <p:nvPr/>
            </p:nvSpPr>
            <p:spPr>
              <a:xfrm>
                <a:off x="3302669" y="2469023"/>
                <a:ext cx="1151224" cy="2643179"/>
              </a:xfrm>
              <a:custGeom>
                <a:avLst/>
                <a:gdLst/>
                <a:ahLst/>
                <a:cxnLst/>
                <a:rect l="l" t="t" r="r" b="b"/>
                <a:pathLst>
                  <a:path w="1809846" h="4155358" extrusionOk="0">
                    <a:moveTo>
                      <a:pt x="304176" y="0"/>
                    </a:moveTo>
                    <a:cubicBezTo>
                      <a:pt x="304176" y="0"/>
                      <a:pt x="486682" y="226950"/>
                      <a:pt x="1007583" y="608981"/>
                    </a:cubicBezTo>
                    <a:cubicBezTo>
                      <a:pt x="1247121" y="809453"/>
                      <a:pt x="1809846" y="1270917"/>
                      <a:pt x="1809846" y="1721033"/>
                    </a:cubicBezTo>
                    <a:cubicBezTo>
                      <a:pt x="1809846" y="1759095"/>
                      <a:pt x="1809846" y="2697078"/>
                      <a:pt x="1809846" y="3740267"/>
                    </a:cubicBezTo>
                    <a:lnTo>
                      <a:pt x="1809846" y="4155358"/>
                    </a:lnTo>
                    <a:lnTo>
                      <a:pt x="0" y="4155358"/>
                    </a:lnTo>
                    <a:lnTo>
                      <a:pt x="0" y="3738023"/>
                    </a:lnTo>
                    <a:cubicBezTo>
                      <a:pt x="0" y="2694020"/>
                      <a:pt x="0" y="1755312"/>
                      <a:pt x="0" y="1717251"/>
                    </a:cubicBezTo>
                    <a:cubicBezTo>
                      <a:pt x="0" y="1297394"/>
                      <a:pt x="471473" y="862408"/>
                      <a:pt x="714813" y="661936"/>
                    </a:cubicBezTo>
                    <a:cubicBezTo>
                      <a:pt x="714813" y="661936"/>
                      <a:pt x="714813" y="661936"/>
                      <a:pt x="711011" y="661936"/>
                    </a:cubicBezTo>
                    <a:cubicBezTo>
                      <a:pt x="787055" y="601416"/>
                      <a:pt x="304176" y="0"/>
                      <a:pt x="304176" y="0"/>
                    </a:cubicBezTo>
                    <a:close/>
                  </a:path>
                </a:pathLst>
              </a:custGeom>
              <a:gradFill>
                <a:gsLst>
                  <a:gs pos="0">
                    <a:srgbClr val="000000">
                      <a:alpha val="24705"/>
                    </a:srgbClr>
                  </a:gs>
                  <a:gs pos="43000">
                    <a:srgbClr val="000000">
                      <a:alpha val="0"/>
                    </a:srgbClr>
                  </a:gs>
                  <a:gs pos="100000">
                    <a:srgbClr val="000000">
                      <a:alpha val="0"/>
                    </a:srgbClr>
                  </a:gs>
                </a:gsLst>
                <a:path path="circle">
                  <a:fillToRect l="100000" b="100000"/>
                </a:path>
                <a:tileRect t="-100000" r="-10000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 name="Google Shape;587;p17"/>
              <p:cNvSpPr/>
              <p:nvPr/>
            </p:nvSpPr>
            <p:spPr>
              <a:xfrm>
                <a:off x="3312363" y="2457014"/>
                <a:ext cx="1151224" cy="2079104"/>
              </a:xfrm>
              <a:custGeom>
                <a:avLst/>
                <a:gdLst/>
                <a:ahLst/>
                <a:cxnLst/>
                <a:rect l="l" t="t" r="r" b="b"/>
                <a:pathLst>
                  <a:path w="1809846" h="3268572" extrusionOk="0">
                    <a:moveTo>
                      <a:pt x="304176" y="0"/>
                    </a:moveTo>
                    <a:cubicBezTo>
                      <a:pt x="304176" y="0"/>
                      <a:pt x="486682" y="226950"/>
                      <a:pt x="1007583" y="608981"/>
                    </a:cubicBezTo>
                    <a:cubicBezTo>
                      <a:pt x="1247121" y="809453"/>
                      <a:pt x="1809846" y="1270917"/>
                      <a:pt x="1809846" y="1721033"/>
                    </a:cubicBezTo>
                    <a:cubicBezTo>
                      <a:pt x="1809846" y="1748220"/>
                      <a:pt x="1809846" y="2234551"/>
                      <a:pt x="1809846" y="2890406"/>
                    </a:cubicBezTo>
                    <a:lnTo>
                      <a:pt x="1809846" y="3268572"/>
                    </a:lnTo>
                    <a:lnTo>
                      <a:pt x="0" y="3268572"/>
                    </a:lnTo>
                    <a:lnTo>
                      <a:pt x="0" y="2887500"/>
                    </a:lnTo>
                    <a:cubicBezTo>
                      <a:pt x="0" y="2231138"/>
                      <a:pt x="0" y="1744437"/>
                      <a:pt x="0" y="1717251"/>
                    </a:cubicBezTo>
                    <a:cubicBezTo>
                      <a:pt x="0" y="1297394"/>
                      <a:pt x="471473" y="862408"/>
                      <a:pt x="714813" y="661936"/>
                    </a:cubicBezTo>
                    <a:cubicBezTo>
                      <a:pt x="714813" y="661936"/>
                      <a:pt x="714813" y="661936"/>
                      <a:pt x="711011" y="661936"/>
                    </a:cubicBezTo>
                    <a:cubicBezTo>
                      <a:pt x="787055" y="601416"/>
                      <a:pt x="304176" y="0"/>
                      <a:pt x="304176" y="0"/>
                    </a:cubicBezTo>
                    <a:close/>
                  </a:path>
                </a:pathLst>
              </a:custGeom>
              <a:gradFill>
                <a:gsLst>
                  <a:gs pos="0">
                    <a:srgbClr val="000000">
                      <a:alpha val="0"/>
                    </a:srgbClr>
                  </a:gs>
                  <a:gs pos="26000">
                    <a:srgbClr val="000000">
                      <a:alpha val="0"/>
                    </a:srgbClr>
                  </a:gs>
                  <a:gs pos="30000">
                    <a:srgbClr val="000000">
                      <a:alpha val="6666"/>
                    </a:srgbClr>
                  </a:gs>
                  <a:gs pos="38000">
                    <a:srgbClr val="000000">
                      <a:alpha val="0"/>
                    </a:srgbClr>
                  </a:gs>
                  <a:gs pos="100000">
                    <a:srgbClr val="000000">
                      <a:alpha val="0"/>
                    </a:srgbClr>
                  </a:gs>
                </a:gsLst>
                <a:lin ang="30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88" name="Google Shape;588;p17"/>
            <p:cNvGrpSpPr/>
            <p:nvPr/>
          </p:nvGrpSpPr>
          <p:grpSpPr>
            <a:xfrm>
              <a:off x="2065851" y="131460"/>
              <a:ext cx="2178618" cy="3398286"/>
              <a:chOff x="2759528" y="131460"/>
              <a:chExt cx="2178618" cy="3398286"/>
            </a:xfrm>
          </p:grpSpPr>
          <p:grpSp>
            <p:nvGrpSpPr>
              <p:cNvPr id="589" name="Google Shape;589;p17"/>
              <p:cNvGrpSpPr/>
              <p:nvPr/>
            </p:nvGrpSpPr>
            <p:grpSpPr>
              <a:xfrm>
                <a:off x="2759528" y="131460"/>
                <a:ext cx="2178618" cy="3398286"/>
                <a:chOff x="842136" y="1406516"/>
                <a:chExt cx="2178618" cy="3398286"/>
              </a:xfrm>
            </p:grpSpPr>
            <p:sp>
              <p:nvSpPr>
                <p:cNvPr id="590" name="Google Shape;590;p17"/>
                <p:cNvSpPr/>
                <p:nvPr/>
              </p:nvSpPr>
              <p:spPr>
                <a:xfrm rot="10800000">
                  <a:off x="842136" y="1406516"/>
                  <a:ext cx="2178618" cy="3398286"/>
                </a:xfrm>
                <a:prstGeom prst="triangle">
                  <a:avLst>
                    <a:gd name="adj" fmla="val 50000"/>
                  </a:avLst>
                </a:prstGeom>
                <a:gradFill>
                  <a:gsLst>
                    <a:gs pos="0">
                      <a:srgbClr val="000000">
                        <a:alpha val="22745"/>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91" name="Google Shape;591;p17"/>
                <p:cNvSpPr/>
                <p:nvPr/>
              </p:nvSpPr>
              <p:spPr>
                <a:xfrm rot="10800000">
                  <a:off x="1286635" y="2533635"/>
                  <a:ext cx="1289620" cy="2271167"/>
                </a:xfrm>
                <a:prstGeom prst="triangle">
                  <a:avLst>
                    <a:gd name="adj" fmla="val 50000"/>
                  </a:avLst>
                </a:prstGeom>
                <a:gradFill>
                  <a:gsLst>
                    <a:gs pos="0">
                      <a:srgbClr val="000000">
                        <a:alpha val="14901"/>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2" name="Google Shape;592;p17"/>
                <p:cNvSpPr/>
                <p:nvPr/>
              </p:nvSpPr>
              <p:spPr>
                <a:xfrm rot="10800000">
                  <a:off x="1407229" y="2544412"/>
                  <a:ext cx="1048433" cy="2260390"/>
                </a:xfrm>
                <a:prstGeom prst="triangle">
                  <a:avLst>
                    <a:gd name="adj" fmla="val 50000"/>
                  </a:avLst>
                </a:prstGeom>
                <a:gradFill>
                  <a:gsLst>
                    <a:gs pos="0">
                      <a:schemeClr val="dk1"/>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93" name="Google Shape;593;p17"/>
              <p:cNvSpPr/>
              <p:nvPr/>
            </p:nvSpPr>
            <p:spPr>
              <a:xfrm rot="10800000">
                <a:off x="3415450" y="1477520"/>
                <a:ext cx="866775" cy="1435884"/>
              </a:xfrm>
              <a:prstGeom prst="triangle">
                <a:avLst>
                  <a:gd name="adj" fmla="val 50000"/>
                </a:avLst>
              </a:prstGeom>
              <a:gradFill>
                <a:gsLst>
                  <a:gs pos="0">
                    <a:srgbClr val="000000">
                      <a:alpha val="6666"/>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594" name="Google Shape;594;p17"/>
            <p:cNvPicPr preferRelativeResize="0"/>
            <p:nvPr/>
          </p:nvPicPr>
          <p:blipFill rotWithShape="1">
            <a:blip r:embed="rId4">
              <a:alphaModFix/>
            </a:blip>
            <a:srcRect/>
            <a:stretch/>
          </p:blipFill>
          <p:spPr>
            <a:xfrm rot="-5400000" flipH="1">
              <a:off x="2456605" y="5894528"/>
              <a:ext cx="1397110" cy="1613155"/>
            </a:xfrm>
            <a:prstGeom prst="rect">
              <a:avLst/>
            </a:prstGeom>
            <a:noFill/>
            <a:ln>
              <a:noFill/>
            </a:ln>
          </p:spPr>
        </p:pic>
        <p:pic>
          <p:nvPicPr>
            <p:cNvPr id="595" name="Google Shape;595;p17"/>
            <p:cNvPicPr preferRelativeResize="0"/>
            <p:nvPr/>
          </p:nvPicPr>
          <p:blipFill rotWithShape="1">
            <a:blip r:embed="rId5">
              <a:alphaModFix/>
            </a:blip>
            <a:srcRect/>
            <a:stretch/>
          </p:blipFill>
          <p:spPr>
            <a:xfrm rot="5400000" flipH="1">
              <a:off x="2938365" y="314458"/>
              <a:ext cx="539458" cy="1613155"/>
            </a:xfrm>
            <a:prstGeom prst="rect">
              <a:avLst/>
            </a:prstGeom>
            <a:noFill/>
            <a:ln>
              <a:noFill/>
            </a:ln>
          </p:spPr>
        </p:pic>
        <p:sp>
          <p:nvSpPr>
            <p:cNvPr id="596" name="Google Shape;596;p17"/>
            <p:cNvSpPr txBox="1"/>
            <p:nvPr/>
          </p:nvSpPr>
          <p:spPr>
            <a:xfrm>
              <a:off x="2992295" y="1164567"/>
              <a:ext cx="325730" cy="953570"/>
            </a:xfrm>
            <a:prstGeom prst="rect">
              <a:avLst/>
            </a:prstGeom>
            <a:noFill/>
            <a:ln>
              <a:noFill/>
            </a:ln>
            <a:effectLst>
              <a:outerShdw blurRad="152400" dist="101600" dir="2700000" algn="tl" rotWithShape="0">
                <a:srgbClr val="000000">
                  <a:alpha val="2196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rgbClr val="1F3864"/>
                  </a:solidFill>
                  <a:latin typeface="Teko"/>
                  <a:ea typeface="Teko"/>
                  <a:cs typeface="Teko"/>
                  <a:sym typeface="Teko"/>
                </a:rPr>
                <a:t>1</a:t>
              </a:r>
              <a:endParaRPr sz="5400">
                <a:solidFill>
                  <a:srgbClr val="1F3864"/>
                </a:solidFill>
                <a:latin typeface="Teko"/>
                <a:ea typeface="Teko"/>
                <a:cs typeface="Teko"/>
                <a:sym typeface="Teko"/>
              </a:endParaRPr>
            </a:p>
          </p:txBody>
        </p:sp>
        <p:sp>
          <p:nvSpPr>
            <p:cNvPr id="597" name="Google Shape;597;p17"/>
            <p:cNvSpPr/>
            <p:nvPr/>
          </p:nvSpPr>
          <p:spPr>
            <a:xfrm rot="2700000">
              <a:off x="2934162" y="3368464"/>
              <a:ext cx="251922" cy="251922"/>
            </a:xfrm>
            <a:custGeom>
              <a:avLst/>
              <a:gdLst/>
              <a:ahLst/>
              <a:cxnLst/>
              <a:rect l="l" t="t" r="r" b="b"/>
              <a:pathLst>
                <a:path w="1270855" h="1270855" extrusionOk="0">
                  <a:moveTo>
                    <a:pt x="41419" y="42768"/>
                  </a:moveTo>
                  <a:cubicBezTo>
                    <a:pt x="67009" y="17178"/>
                    <a:pt x="102362" y="1350"/>
                    <a:pt x="141412" y="1350"/>
                  </a:cubicBezTo>
                  <a:lnTo>
                    <a:pt x="1121404" y="1350"/>
                  </a:lnTo>
                  <a:lnTo>
                    <a:pt x="1128093" y="0"/>
                  </a:lnTo>
                  <a:cubicBezTo>
                    <a:pt x="1167144" y="-1"/>
                    <a:pt x="1202496" y="15828"/>
                    <a:pt x="1228087" y="41418"/>
                  </a:cubicBezTo>
                  <a:lnTo>
                    <a:pt x="1228632" y="42226"/>
                  </a:lnTo>
                  <a:lnTo>
                    <a:pt x="1229436" y="42768"/>
                  </a:lnTo>
                  <a:cubicBezTo>
                    <a:pt x="1255026" y="68359"/>
                    <a:pt x="1270854" y="103712"/>
                    <a:pt x="1270854" y="142762"/>
                  </a:cubicBezTo>
                  <a:lnTo>
                    <a:pt x="1270855" y="142761"/>
                  </a:lnTo>
                  <a:lnTo>
                    <a:pt x="1269505" y="149446"/>
                  </a:lnTo>
                  <a:lnTo>
                    <a:pt x="1269504" y="1129443"/>
                  </a:lnTo>
                  <a:cubicBezTo>
                    <a:pt x="1269504" y="1207543"/>
                    <a:pt x="1206192" y="1270855"/>
                    <a:pt x="1128092" y="1270855"/>
                  </a:cubicBezTo>
                  <a:lnTo>
                    <a:pt x="1128093" y="1270854"/>
                  </a:lnTo>
                  <a:cubicBezTo>
                    <a:pt x="1049993" y="1270854"/>
                    <a:pt x="986681" y="1207542"/>
                    <a:pt x="986681" y="1129442"/>
                  </a:cubicBezTo>
                  <a:lnTo>
                    <a:pt x="986681" y="284173"/>
                  </a:lnTo>
                  <a:lnTo>
                    <a:pt x="141412" y="284175"/>
                  </a:lnTo>
                  <a:cubicBezTo>
                    <a:pt x="63312" y="284174"/>
                    <a:pt x="0" y="220862"/>
                    <a:pt x="0" y="142762"/>
                  </a:cubicBezTo>
                  <a:cubicBezTo>
                    <a:pt x="0" y="103712"/>
                    <a:pt x="15828" y="68359"/>
                    <a:pt x="41419" y="42768"/>
                  </a:cubicBezTo>
                  <a:close/>
                </a:path>
              </a:pathLst>
            </a:custGeom>
            <a:solidFill>
              <a:schemeClr val="lt1"/>
            </a:solidFill>
            <a:ln>
              <a:noFill/>
            </a:ln>
            <a:effectLst>
              <a:outerShdw blurRad="152400" dist="1016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98" name="Google Shape;598;p17"/>
          <p:cNvSpPr/>
          <p:nvPr/>
        </p:nvSpPr>
        <p:spPr>
          <a:xfrm>
            <a:off x="6490557" y="3917083"/>
            <a:ext cx="722457" cy="526115"/>
          </a:xfrm>
          <a:custGeom>
            <a:avLst/>
            <a:gdLst/>
            <a:ahLst/>
            <a:cxnLst/>
            <a:rect l="l" t="t" r="r" b="b"/>
            <a:pathLst>
              <a:path w="376" h="274" extrusionOk="0">
                <a:moveTo>
                  <a:pt x="56" y="29"/>
                </a:moveTo>
                <a:cubicBezTo>
                  <a:pt x="318" y="29"/>
                  <a:pt x="318" y="29"/>
                  <a:pt x="318" y="29"/>
                </a:cubicBezTo>
                <a:cubicBezTo>
                  <a:pt x="318" y="187"/>
                  <a:pt x="318" y="187"/>
                  <a:pt x="318" y="187"/>
                </a:cubicBezTo>
                <a:cubicBezTo>
                  <a:pt x="56" y="187"/>
                  <a:pt x="56" y="187"/>
                  <a:pt x="56" y="187"/>
                </a:cubicBezTo>
                <a:cubicBezTo>
                  <a:pt x="56" y="29"/>
                  <a:pt x="56" y="29"/>
                  <a:pt x="56" y="29"/>
                </a:cubicBezTo>
                <a:close/>
                <a:moveTo>
                  <a:pt x="86" y="146"/>
                </a:moveTo>
                <a:cubicBezTo>
                  <a:pt x="86" y="155"/>
                  <a:pt x="86" y="155"/>
                  <a:pt x="86" y="155"/>
                </a:cubicBezTo>
                <a:cubicBezTo>
                  <a:pt x="256" y="155"/>
                  <a:pt x="256" y="155"/>
                  <a:pt x="256" y="155"/>
                </a:cubicBezTo>
                <a:cubicBezTo>
                  <a:pt x="256" y="146"/>
                  <a:pt x="256" y="146"/>
                  <a:pt x="256" y="146"/>
                </a:cubicBezTo>
                <a:cubicBezTo>
                  <a:pt x="86" y="146"/>
                  <a:pt x="86" y="146"/>
                  <a:pt x="86" y="146"/>
                </a:cubicBezTo>
                <a:close/>
                <a:moveTo>
                  <a:pt x="86" y="125"/>
                </a:moveTo>
                <a:cubicBezTo>
                  <a:pt x="86" y="134"/>
                  <a:pt x="86" y="134"/>
                  <a:pt x="86" y="134"/>
                </a:cubicBezTo>
                <a:cubicBezTo>
                  <a:pt x="256" y="134"/>
                  <a:pt x="256" y="134"/>
                  <a:pt x="256" y="134"/>
                </a:cubicBezTo>
                <a:cubicBezTo>
                  <a:pt x="256" y="125"/>
                  <a:pt x="256" y="125"/>
                  <a:pt x="256" y="125"/>
                </a:cubicBezTo>
                <a:cubicBezTo>
                  <a:pt x="86" y="125"/>
                  <a:pt x="86" y="125"/>
                  <a:pt x="86" y="125"/>
                </a:cubicBezTo>
                <a:close/>
                <a:moveTo>
                  <a:pt x="86" y="100"/>
                </a:moveTo>
                <a:cubicBezTo>
                  <a:pt x="86" y="108"/>
                  <a:pt x="86" y="108"/>
                  <a:pt x="86" y="108"/>
                </a:cubicBezTo>
                <a:cubicBezTo>
                  <a:pt x="304" y="108"/>
                  <a:pt x="304" y="108"/>
                  <a:pt x="304" y="108"/>
                </a:cubicBezTo>
                <a:cubicBezTo>
                  <a:pt x="304" y="100"/>
                  <a:pt x="304" y="100"/>
                  <a:pt x="304" y="100"/>
                </a:cubicBezTo>
                <a:cubicBezTo>
                  <a:pt x="86" y="100"/>
                  <a:pt x="86" y="100"/>
                  <a:pt x="86" y="100"/>
                </a:cubicBezTo>
                <a:close/>
                <a:moveTo>
                  <a:pt x="86" y="76"/>
                </a:moveTo>
                <a:cubicBezTo>
                  <a:pt x="86" y="85"/>
                  <a:pt x="86" y="85"/>
                  <a:pt x="86" y="85"/>
                </a:cubicBezTo>
                <a:cubicBezTo>
                  <a:pt x="304" y="85"/>
                  <a:pt x="304" y="85"/>
                  <a:pt x="304" y="85"/>
                </a:cubicBezTo>
                <a:cubicBezTo>
                  <a:pt x="304" y="76"/>
                  <a:pt x="304" y="76"/>
                  <a:pt x="304" y="76"/>
                </a:cubicBezTo>
                <a:cubicBezTo>
                  <a:pt x="86" y="76"/>
                  <a:pt x="86" y="76"/>
                  <a:pt x="86" y="76"/>
                </a:cubicBezTo>
                <a:close/>
                <a:moveTo>
                  <a:pt x="86" y="52"/>
                </a:moveTo>
                <a:cubicBezTo>
                  <a:pt x="86" y="61"/>
                  <a:pt x="86" y="61"/>
                  <a:pt x="86" y="61"/>
                </a:cubicBezTo>
                <a:cubicBezTo>
                  <a:pt x="304" y="61"/>
                  <a:pt x="304" y="61"/>
                  <a:pt x="304" y="61"/>
                </a:cubicBezTo>
                <a:cubicBezTo>
                  <a:pt x="304" y="52"/>
                  <a:pt x="304" y="52"/>
                  <a:pt x="304" y="52"/>
                </a:cubicBezTo>
                <a:cubicBezTo>
                  <a:pt x="86" y="52"/>
                  <a:pt x="86" y="52"/>
                  <a:pt x="86" y="52"/>
                </a:cubicBezTo>
                <a:close/>
                <a:moveTo>
                  <a:pt x="167" y="230"/>
                </a:moveTo>
                <a:cubicBezTo>
                  <a:pt x="207" y="230"/>
                  <a:pt x="207" y="230"/>
                  <a:pt x="207" y="230"/>
                </a:cubicBezTo>
                <a:cubicBezTo>
                  <a:pt x="221" y="253"/>
                  <a:pt x="221" y="253"/>
                  <a:pt x="221" y="253"/>
                </a:cubicBezTo>
                <a:cubicBezTo>
                  <a:pt x="155" y="253"/>
                  <a:pt x="155" y="253"/>
                  <a:pt x="155" y="253"/>
                </a:cubicBezTo>
                <a:cubicBezTo>
                  <a:pt x="167" y="230"/>
                  <a:pt x="167" y="230"/>
                  <a:pt x="167" y="230"/>
                </a:cubicBezTo>
                <a:close/>
                <a:moveTo>
                  <a:pt x="57" y="0"/>
                </a:moveTo>
                <a:cubicBezTo>
                  <a:pt x="42" y="0"/>
                  <a:pt x="30" y="12"/>
                  <a:pt x="30" y="27"/>
                </a:cubicBezTo>
                <a:cubicBezTo>
                  <a:pt x="30" y="183"/>
                  <a:pt x="30" y="183"/>
                  <a:pt x="30" y="183"/>
                </a:cubicBezTo>
                <a:cubicBezTo>
                  <a:pt x="30" y="196"/>
                  <a:pt x="38" y="207"/>
                  <a:pt x="50" y="210"/>
                </a:cubicBezTo>
                <a:cubicBezTo>
                  <a:pt x="50" y="210"/>
                  <a:pt x="50" y="210"/>
                  <a:pt x="50" y="210"/>
                </a:cubicBezTo>
                <a:cubicBezTo>
                  <a:pt x="0" y="249"/>
                  <a:pt x="0" y="249"/>
                  <a:pt x="0" y="249"/>
                </a:cubicBezTo>
                <a:cubicBezTo>
                  <a:pt x="0" y="274"/>
                  <a:pt x="0" y="274"/>
                  <a:pt x="0" y="274"/>
                </a:cubicBezTo>
                <a:cubicBezTo>
                  <a:pt x="376" y="274"/>
                  <a:pt x="376" y="274"/>
                  <a:pt x="376" y="274"/>
                </a:cubicBezTo>
                <a:cubicBezTo>
                  <a:pt x="376" y="249"/>
                  <a:pt x="376" y="249"/>
                  <a:pt x="376" y="249"/>
                </a:cubicBezTo>
                <a:cubicBezTo>
                  <a:pt x="322" y="210"/>
                  <a:pt x="322" y="210"/>
                  <a:pt x="322" y="210"/>
                </a:cubicBezTo>
                <a:cubicBezTo>
                  <a:pt x="335" y="208"/>
                  <a:pt x="344" y="196"/>
                  <a:pt x="344" y="183"/>
                </a:cubicBezTo>
                <a:cubicBezTo>
                  <a:pt x="344" y="27"/>
                  <a:pt x="344" y="27"/>
                  <a:pt x="344" y="27"/>
                </a:cubicBezTo>
                <a:cubicBezTo>
                  <a:pt x="344" y="12"/>
                  <a:pt x="332" y="0"/>
                  <a:pt x="316" y="0"/>
                </a:cubicBezTo>
                <a:lnTo>
                  <a:pt x="57" y="0"/>
                </a:lnTo>
                <a:close/>
              </a:path>
            </a:pathLst>
          </a:custGeom>
          <a:solidFill>
            <a:schemeClr val="lt1">
              <a:alpha val="86666"/>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599" name="Google Shape;599;p17"/>
          <p:cNvSpPr/>
          <p:nvPr/>
        </p:nvSpPr>
        <p:spPr>
          <a:xfrm>
            <a:off x="4482553" y="3875085"/>
            <a:ext cx="385322" cy="679534"/>
          </a:xfrm>
          <a:custGeom>
            <a:avLst/>
            <a:gdLst/>
            <a:ahLst/>
            <a:cxnLst/>
            <a:rect l="l" t="t" r="r" b="b"/>
            <a:pathLst>
              <a:path w="126" h="199" extrusionOk="0">
                <a:moveTo>
                  <a:pt x="63" y="0"/>
                </a:moveTo>
                <a:cubicBezTo>
                  <a:pt x="80" y="0"/>
                  <a:pt x="96" y="7"/>
                  <a:pt x="107" y="19"/>
                </a:cubicBezTo>
                <a:cubicBezTo>
                  <a:pt x="119" y="30"/>
                  <a:pt x="126" y="46"/>
                  <a:pt x="126" y="63"/>
                </a:cubicBezTo>
                <a:cubicBezTo>
                  <a:pt x="126" y="75"/>
                  <a:pt x="123" y="86"/>
                  <a:pt x="117" y="95"/>
                </a:cubicBezTo>
                <a:cubicBezTo>
                  <a:pt x="112" y="104"/>
                  <a:pt x="105" y="111"/>
                  <a:pt x="97" y="116"/>
                </a:cubicBezTo>
                <a:cubicBezTo>
                  <a:pt x="97" y="123"/>
                  <a:pt x="97" y="123"/>
                  <a:pt x="97" y="123"/>
                </a:cubicBezTo>
                <a:cubicBezTo>
                  <a:pt x="99" y="122"/>
                  <a:pt x="99" y="122"/>
                  <a:pt x="99" y="122"/>
                </a:cubicBezTo>
                <a:cubicBezTo>
                  <a:pt x="104" y="122"/>
                  <a:pt x="104" y="122"/>
                  <a:pt x="104" y="122"/>
                </a:cubicBezTo>
                <a:cubicBezTo>
                  <a:pt x="106" y="126"/>
                  <a:pt x="106" y="126"/>
                  <a:pt x="106" y="126"/>
                </a:cubicBezTo>
                <a:cubicBezTo>
                  <a:pt x="107" y="130"/>
                  <a:pt x="108" y="134"/>
                  <a:pt x="108" y="137"/>
                </a:cubicBezTo>
                <a:cubicBezTo>
                  <a:pt x="108" y="141"/>
                  <a:pt x="107" y="144"/>
                  <a:pt x="106" y="148"/>
                </a:cubicBezTo>
                <a:cubicBezTo>
                  <a:pt x="105" y="149"/>
                  <a:pt x="105" y="149"/>
                  <a:pt x="105" y="149"/>
                </a:cubicBezTo>
                <a:cubicBezTo>
                  <a:pt x="106" y="150"/>
                  <a:pt x="106" y="150"/>
                  <a:pt x="106" y="150"/>
                </a:cubicBezTo>
                <a:cubicBezTo>
                  <a:pt x="107" y="154"/>
                  <a:pt x="108" y="157"/>
                  <a:pt x="108" y="161"/>
                </a:cubicBezTo>
                <a:cubicBezTo>
                  <a:pt x="108" y="164"/>
                  <a:pt x="107" y="168"/>
                  <a:pt x="106" y="171"/>
                </a:cubicBezTo>
                <a:cubicBezTo>
                  <a:pt x="104" y="175"/>
                  <a:pt x="104" y="175"/>
                  <a:pt x="104" y="175"/>
                </a:cubicBezTo>
                <a:cubicBezTo>
                  <a:pt x="100" y="175"/>
                  <a:pt x="100" y="175"/>
                  <a:pt x="100" y="175"/>
                </a:cubicBezTo>
                <a:cubicBezTo>
                  <a:pt x="29" y="181"/>
                  <a:pt x="29" y="181"/>
                  <a:pt x="29" y="181"/>
                </a:cubicBezTo>
                <a:cubicBezTo>
                  <a:pt x="24" y="182"/>
                  <a:pt x="24" y="182"/>
                  <a:pt x="24" y="182"/>
                </a:cubicBezTo>
                <a:cubicBezTo>
                  <a:pt x="22" y="177"/>
                  <a:pt x="22" y="177"/>
                  <a:pt x="22" y="177"/>
                </a:cubicBezTo>
                <a:cubicBezTo>
                  <a:pt x="21" y="174"/>
                  <a:pt x="20" y="171"/>
                  <a:pt x="20" y="167"/>
                </a:cubicBezTo>
                <a:cubicBezTo>
                  <a:pt x="20" y="164"/>
                  <a:pt x="21" y="160"/>
                  <a:pt x="22" y="156"/>
                </a:cubicBezTo>
                <a:cubicBezTo>
                  <a:pt x="23" y="155"/>
                  <a:pt x="23" y="155"/>
                  <a:pt x="23" y="155"/>
                </a:cubicBezTo>
                <a:cubicBezTo>
                  <a:pt x="22" y="153"/>
                  <a:pt x="22" y="153"/>
                  <a:pt x="22" y="153"/>
                </a:cubicBezTo>
                <a:cubicBezTo>
                  <a:pt x="21" y="150"/>
                  <a:pt x="20" y="147"/>
                  <a:pt x="20" y="144"/>
                </a:cubicBezTo>
                <a:cubicBezTo>
                  <a:pt x="20" y="140"/>
                  <a:pt x="21" y="136"/>
                  <a:pt x="22" y="132"/>
                </a:cubicBezTo>
                <a:cubicBezTo>
                  <a:pt x="24" y="129"/>
                  <a:pt x="24" y="129"/>
                  <a:pt x="24" y="129"/>
                </a:cubicBezTo>
                <a:cubicBezTo>
                  <a:pt x="28" y="129"/>
                  <a:pt x="28" y="129"/>
                  <a:pt x="28" y="129"/>
                </a:cubicBezTo>
                <a:cubicBezTo>
                  <a:pt x="31" y="129"/>
                  <a:pt x="31" y="129"/>
                  <a:pt x="31" y="129"/>
                </a:cubicBezTo>
                <a:cubicBezTo>
                  <a:pt x="31" y="117"/>
                  <a:pt x="31" y="117"/>
                  <a:pt x="31" y="117"/>
                </a:cubicBezTo>
                <a:cubicBezTo>
                  <a:pt x="22" y="112"/>
                  <a:pt x="15" y="104"/>
                  <a:pt x="9" y="96"/>
                </a:cubicBezTo>
                <a:cubicBezTo>
                  <a:pt x="3" y="86"/>
                  <a:pt x="0" y="75"/>
                  <a:pt x="0" y="63"/>
                </a:cubicBezTo>
                <a:cubicBezTo>
                  <a:pt x="0" y="46"/>
                  <a:pt x="7" y="30"/>
                  <a:pt x="19" y="19"/>
                </a:cubicBezTo>
                <a:cubicBezTo>
                  <a:pt x="30" y="7"/>
                  <a:pt x="46" y="0"/>
                  <a:pt x="63" y="0"/>
                </a:cubicBezTo>
                <a:close/>
                <a:moveTo>
                  <a:pt x="49" y="75"/>
                </a:moveTo>
                <a:cubicBezTo>
                  <a:pt x="50" y="76"/>
                  <a:pt x="51" y="76"/>
                  <a:pt x="52" y="76"/>
                </a:cubicBezTo>
                <a:cubicBezTo>
                  <a:pt x="54" y="76"/>
                  <a:pt x="55" y="75"/>
                  <a:pt x="56" y="74"/>
                </a:cubicBezTo>
                <a:cubicBezTo>
                  <a:pt x="57" y="73"/>
                  <a:pt x="57" y="73"/>
                  <a:pt x="57" y="73"/>
                </a:cubicBezTo>
                <a:cubicBezTo>
                  <a:pt x="58" y="74"/>
                  <a:pt x="58" y="74"/>
                  <a:pt x="58" y="74"/>
                </a:cubicBezTo>
                <a:cubicBezTo>
                  <a:pt x="60" y="76"/>
                  <a:pt x="61" y="76"/>
                  <a:pt x="63" y="76"/>
                </a:cubicBezTo>
                <a:cubicBezTo>
                  <a:pt x="64" y="76"/>
                  <a:pt x="65" y="76"/>
                  <a:pt x="67" y="74"/>
                </a:cubicBezTo>
                <a:cubicBezTo>
                  <a:pt x="68" y="73"/>
                  <a:pt x="68" y="73"/>
                  <a:pt x="68" y="73"/>
                </a:cubicBezTo>
                <a:cubicBezTo>
                  <a:pt x="69" y="74"/>
                  <a:pt x="69" y="74"/>
                  <a:pt x="69" y="74"/>
                </a:cubicBezTo>
                <a:cubicBezTo>
                  <a:pt x="71" y="76"/>
                  <a:pt x="72" y="76"/>
                  <a:pt x="74" y="76"/>
                </a:cubicBezTo>
                <a:cubicBezTo>
                  <a:pt x="76" y="76"/>
                  <a:pt x="77" y="75"/>
                  <a:pt x="79" y="75"/>
                </a:cubicBezTo>
                <a:cubicBezTo>
                  <a:pt x="81" y="71"/>
                  <a:pt x="81" y="71"/>
                  <a:pt x="81" y="71"/>
                </a:cubicBezTo>
                <a:cubicBezTo>
                  <a:pt x="87" y="74"/>
                  <a:pt x="87" y="74"/>
                  <a:pt x="87" y="74"/>
                </a:cubicBezTo>
                <a:cubicBezTo>
                  <a:pt x="73" y="96"/>
                  <a:pt x="73" y="96"/>
                  <a:pt x="73" y="96"/>
                </a:cubicBezTo>
                <a:cubicBezTo>
                  <a:pt x="73" y="125"/>
                  <a:pt x="73" y="125"/>
                  <a:pt x="73" y="125"/>
                </a:cubicBezTo>
                <a:cubicBezTo>
                  <a:pt x="84" y="124"/>
                  <a:pt x="84" y="124"/>
                  <a:pt x="84" y="124"/>
                </a:cubicBezTo>
                <a:cubicBezTo>
                  <a:pt x="84" y="112"/>
                  <a:pt x="84" y="112"/>
                  <a:pt x="84" y="112"/>
                </a:cubicBezTo>
                <a:cubicBezTo>
                  <a:pt x="84" y="109"/>
                  <a:pt x="84" y="109"/>
                  <a:pt x="84" y="109"/>
                </a:cubicBezTo>
                <a:cubicBezTo>
                  <a:pt x="87" y="107"/>
                  <a:pt x="87" y="107"/>
                  <a:pt x="87" y="107"/>
                </a:cubicBezTo>
                <a:cubicBezTo>
                  <a:pt x="95" y="102"/>
                  <a:pt x="101" y="96"/>
                  <a:pt x="106" y="88"/>
                </a:cubicBezTo>
                <a:cubicBezTo>
                  <a:pt x="110" y="81"/>
                  <a:pt x="113" y="72"/>
                  <a:pt x="113" y="63"/>
                </a:cubicBezTo>
                <a:cubicBezTo>
                  <a:pt x="113" y="49"/>
                  <a:pt x="107" y="37"/>
                  <a:pt x="98" y="28"/>
                </a:cubicBezTo>
                <a:cubicBezTo>
                  <a:pt x="89" y="19"/>
                  <a:pt x="77" y="13"/>
                  <a:pt x="63" y="13"/>
                </a:cubicBezTo>
                <a:cubicBezTo>
                  <a:pt x="49" y="13"/>
                  <a:pt x="37" y="19"/>
                  <a:pt x="28" y="28"/>
                </a:cubicBezTo>
                <a:cubicBezTo>
                  <a:pt x="19" y="37"/>
                  <a:pt x="13" y="49"/>
                  <a:pt x="13" y="63"/>
                </a:cubicBezTo>
                <a:cubicBezTo>
                  <a:pt x="13" y="73"/>
                  <a:pt x="16" y="81"/>
                  <a:pt x="20" y="89"/>
                </a:cubicBezTo>
                <a:cubicBezTo>
                  <a:pt x="25" y="97"/>
                  <a:pt x="32" y="103"/>
                  <a:pt x="40" y="107"/>
                </a:cubicBezTo>
                <a:cubicBezTo>
                  <a:pt x="44" y="109"/>
                  <a:pt x="44" y="109"/>
                  <a:pt x="44" y="109"/>
                </a:cubicBezTo>
                <a:cubicBezTo>
                  <a:pt x="44" y="113"/>
                  <a:pt x="44" y="113"/>
                  <a:pt x="44" y="113"/>
                </a:cubicBezTo>
                <a:cubicBezTo>
                  <a:pt x="44" y="125"/>
                  <a:pt x="44" y="125"/>
                  <a:pt x="44" y="125"/>
                </a:cubicBezTo>
                <a:cubicBezTo>
                  <a:pt x="55" y="125"/>
                  <a:pt x="55" y="125"/>
                  <a:pt x="55" y="125"/>
                </a:cubicBezTo>
                <a:cubicBezTo>
                  <a:pt x="55" y="96"/>
                  <a:pt x="55" y="96"/>
                  <a:pt x="55" y="96"/>
                </a:cubicBezTo>
                <a:cubicBezTo>
                  <a:pt x="41" y="74"/>
                  <a:pt x="41" y="74"/>
                  <a:pt x="41" y="74"/>
                </a:cubicBezTo>
                <a:cubicBezTo>
                  <a:pt x="47" y="71"/>
                  <a:pt x="47" y="71"/>
                  <a:pt x="47" y="71"/>
                </a:cubicBezTo>
                <a:cubicBezTo>
                  <a:pt x="49" y="75"/>
                  <a:pt x="49" y="75"/>
                  <a:pt x="49" y="75"/>
                </a:cubicBezTo>
                <a:close/>
                <a:moveTo>
                  <a:pt x="76" y="79"/>
                </a:moveTo>
                <a:cubicBezTo>
                  <a:pt x="75" y="79"/>
                  <a:pt x="75" y="79"/>
                  <a:pt x="74" y="79"/>
                </a:cubicBezTo>
                <a:cubicBezTo>
                  <a:pt x="72" y="80"/>
                  <a:pt x="70" y="79"/>
                  <a:pt x="68" y="78"/>
                </a:cubicBezTo>
                <a:cubicBezTo>
                  <a:pt x="66" y="79"/>
                  <a:pt x="65" y="80"/>
                  <a:pt x="63" y="80"/>
                </a:cubicBezTo>
                <a:cubicBezTo>
                  <a:pt x="61" y="80"/>
                  <a:pt x="59" y="79"/>
                  <a:pt x="57" y="78"/>
                </a:cubicBezTo>
                <a:cubicBezTo>
                  <a:pt x="56" y="79"/>
                  <a:pt x="54" y="79"/>
                  <a:pt x="52" y="79"/>
                </a:cubicBezTo>
                <a:cubicBezTo>
                  <a:pt x="52" y="79"/>
                  <a:pt x="52" y="79"/>
                  <a:pt x="52" y="79"/>
                </a:cubicBezTo>
                <a:cubicBezTo>
                  <a:pt x="61" y="93"/>
                  <a:pt x="61" y="93"/>
                  <a:pt x="61" y="93"/>
                </a:cubicBezTo>
                <a:cubicBezTo>
                  <a:pt x="61" y="94"/>
                  <a:pt x="61" y="94"/>
                  <a:pt x="61" y="94"/>
                </a:cubicBezTo>
                <a:cubicBezTo>
                  <a:pt x="61" y="95"/>
                  <a:pt x="61" y="95"/>
                  <a:pt x="61" y="95"/>
                </a:cubicBezTo>
                <a:cubicBezTo>
                  <a:pt x="61" y="125"/>
                  <a:pt x="61" y="125"/>
                  <a:pt x="61" y="125"/>
                </a:cubicBezTo>
                <a:cubicBezTo>
                  <a:pt x="66" y="125"/>
                  <a:pt x="66" y="125"/>
                  <a:pt x="66" y="125"/>
                </a:cubicBezTo>
                <a:cubicBezTo>
                  <a:pt x="66" y="95"/>
                  <a:pt x="66" y="95"/>
                  <a:pt x="66" y="95"/>
                </a:cubicBezTo>
                <a:cubicBezTo>
                  <a:pt x="66" y="94"/>
                  <a:pt x="66" y="94"/>
                  <a:pt x="66" y="94"/>
                </a:cubicBezTo>
                <a:cubicBezTo>
                  <a:pt x="67" y="93"/>
                  <a:pt x="67" y="93"/>
                  <a:pt x="67" y="93"/>
                </a:cubicBezTo>
                <a:cubicBezTo>
                  <a:pt x="76" y="79"/>
                  <a:pt x="76" y="79"/>
                  <a:pt x="76" y="79"/>
                </a:cubicBezTo>
                <a:close/>
                <a:moveTo>
                  <a:pt x="82" y="180"/>
                </a:moveTo>
                <a:cubicBezTo>
                  <a:pt x="46" y="184"/>
                  <a:pt x="46" y="184"/>
                  <a:pt x="46" y="184"/>
                </a:cubicBezTo>
                <a:cubicBezTo>
                  <a:pt x="47" y="192"/>
                  <a:pt x="54" y="199"/>
                  <a:pt x="64" y="199"/>
                </a:cubicBezTo>
                <a:cubicBezTo>
                  <a:pt x="74" y="199"/>
                  <a:pt x="82" y="191"/>
                  <a:pt x="82" y="181"/>
                </a:cubicBezTo>
                <a:cubicBezTo>
                  <a:pt x="82" y="181"/>
                  <a:pt x="82" y="181"/>
                  <a:pt x="82" y="180"/>
                </a:cubicBezTo>
                <a:close/>
                <a:moveTo>
                  <a:pt x="95" y="159"/>
                </a:moveTo>
                <a:cubicBezTo>
                  <a:pt x="33" y="165"/>
                  <a:pt x="33" y="165"/>
                  <a:pt x="33" y="165"/>
                </a:cubicBezTo>
                <a:cubicBezTo>
                  <a:pt x="33" y="166"/>
                  <a:pt x="33" y="166"/>
                  <a:pt x="33" y="167"/>
                </a:cubicBezTo>
                <a:cubicBezTo>
                  <a:pt x="33" y="167"/>
                  <a:pt x="33" y="167"/>
                  <a:pt x="33" y="168"/>
                </a:cubicBezTo>
                <a:cubicBezTo>
                  <a:pt x="95" y="162"/>
                  <a:pt x="95" y="162"/>
                  <a:pt x="95" y="162"/>
                </a:cubicBezTo>
                <a:cubicBezTo>
                  <a:pt x="95" y="162"/>
                  <a:pt x="95" y="161"/>
                  <a:pt x="95" y="161"/>
                </a:cubicBezTo>
                <a:cubicBezTo>
                  <a:pt x="95" y="160"/>
                  <a:pt x="95" y="160"/>
                  <a:pt x="95" y="159"/>
                </a:cubicBezTo>
                <a:close/>
                <a:moveTo>
                  <a:pt x="95" y="136"/>
                </a:moveTo>
                <a:cubicBezTo>
                  <a:pt x="33" y="141"/>
                  <a:pt x="33" y="141"/>
                  <a:pt x="33" y="141"/>
                </a:cubicBezTo>
                <a:cubicBezTo>
                  <a:pt x="33" y="142"/>
                  <a:pt x="33" y="143"/>
                  <a:pt x="33" y="143"/>
                </a:cubicBezTo>
                <a:cubicBezTo>
                  <a:pt x="33" y="144"/>
                  <a:pt x="33" y="144"/>
                  <a:pt x="33" y="144"/>
                </a:cubicBezTo>
                <a:cubicBezTo>
                  <a:pt x="95" y="139"/>
                  <a:pt x="95" y="139"/>
                  <a:pt x="95" y="139"/>
                </a:cubicBezTo>
                <a:cubicBezTo>
                  <a:pt x="95" y="138"/>
                  <a:pt x="95" y="138"/>
                  <a:pt x="95" y="137"/>
                </a:cubicBezTo>
                <a:cubicBezTo>
                  <a:pt x="95" y="137"/>
                  <a:pt x="95" y="136"/>
                  <a:pt x="95" y="136"/>
                </a:cubicBezTo>
                <a:close/>
              </a:path>
            </a:pathLst>
          </a:custGeom>
          <a:solidFill>
            <a:schemeClr val="lt1">
              <a:alpha val="86666"/>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600" name="Google Shape;600;p17"/>
          <p:cNvSpPr/>
          <p:nvPr/>
        </p:nvSpPr>
        <p:spPr>
          <a:xfrm>
            <a:off x="8592320" y="3862569"/>
            <a:ext cx="408104" cy="610296"/>
          </a:xfrm>
          <a:custGeom>
            <a:avLst/>
            <a:gdLst/>
            <a:ahLst/>
            <a:cxnLst/>
            <a:rect l="l" t="t" r="r" b="b"/>
            <a:pathLst>
              <a:path w="139" h="208" extrusionOk="0">
                <a:moveTo>
                  <a:pt x="14" y="21"/>
                </a:moveTo>
                <a:cubicBezTo>
                  <a:pt x="126" y="21"/>
                  <a:pt x="126" y="21"/>
                  <a:pt x="126" y="21"/>
                </a:cubicBezTo>
                <a:cubicBezTo>
                  <a:pt x="126" y="187"/>
                  <a:pt x="126" y="187"/>
                  <a:pt x="126" y="187"/>
                </a:cubicBezTo>
                <a:cubicBezTo>
                  <a:pt x="14" y="187"/>
                  <a:pt x="14" y="187"/>
                  <a:pt x="14" y="187"/>
                </a:cubicBezTo>
                <a:cubicBezTo>
                  <a:pt x="14" y="21"/>
                  <a:pt x="14" y="21"/>
                  <a:pt x="14" y="21"/>
                </a:cubicBezTo>
                <a:close/>
                <a:moveTo>
                  <a:pt x="55" y="193"/>
                </a:moveTo>
                <a:cubicBezTo>
                  <a:pt x="83" y="193"/>
                  <a:pt x="83" y="193"/>
                  <a:pt x="83" y="193"/>
                </a:cubicBezTo>
                <a:cubicBezTo>
                  <a:pt x="83" y="203"/>
                  <a:pt x="83" y="203"/>
                  <a:pt x="83" y="203"/>
                </a:cubicBezTo>
                <a:cubicBezTo>
                  <a:pt x="55" y="203"/>
                  <a:pt x="55" y="203"/>
                  <a:pt x="55" y="203"/>
                </a:cubicBezTo>
                <a:cubicBezTo>
                  <a:pt x="55" y="193"/>
                  <a:pt x="55" y="193"/>
                  <a:pt x="55" y="193"/>
                </a:cubicBezTo>
                <a:close/>
                <a:moveTo>
                  <a:pt x="52" y="9"/>
                </a:moveTo>
                <a:cubicBezTo>
                  <a:pt x="90" y="9"/>
                  <a:pt x="90" y="9"/>
                  <a:pt x="90" y="9"/>
                </a:cubicBezTo>
                <a:cubicBezTo>
                  <a:pt x="90" y="14"/>
                  <a:pt x="90" y="14"/>
                  <a:pt x="90" y="14"/>
                </a:cubicBezTo>
                <a:cubicBezTo>
                  <a:pt x="52" y="14"/>
                  <a:pt x="52" y="14"/>
                  <a:pt x="52" y="14"/>
                </a:cubicBezTo>
                <a:cubicBezTo>
                  <a:pt x="52" y="9"/>
                  <a:pt x="52" y="9"/>
                  <a:pt x="52" y="9"/>
                </a:cubicBezTo>
                <a:close/>
                <a:moveTo>
                  <a:pt x="13" y="0"/>
                </a:moveTo>
                <a:cubicBezTo>
                  <a:pt x="6" y="0"/>
                  <a:pt x="0" y="6"/>
                  <a:pt x="0" y="13"/>
                </a:cubicBezTo>
                <a:cubicBezTo>
                  <a:pt x="0" y="195"/>
                  <a:pt x="0" y="195"/>
                  <a:pt x="0" y="195"/>
                </a:cubicBezTo>
                <a:cubicBezTo>
                  <a:pt x="0" y="202"/>
                  <a:pt x="6" y="208"/>
                  <a:pt x="13" y="208"/>
                </a:cubicBezTo>
                <a:cubicBezTo>
                  <a:pt x="127" y="208"/>
                  <a:pt x="127" y="208"/>
                  <a:pt x="127" y="208"/>
                </a:cubicBezTo>
                <a:cubicBezTo>
                  <a:pt x="134" y="208"/>
                  <a:pt x="139" y="202"/>
                  <a:pt x="139" y="195"/>
                </a:cubicBezTo>
                <a:cubicBezTo>
                  <a:pt x="139" y="13"/>
                  <a:pt x="139" y="13"/>
                  <a:pt x="139" y="13"/>
                </a:cubicBezTo>
                <a:cubicBezTo>
                  <a:pt x="139" y="6"/>
                  <a:pt x="134" y="0"/>
                  <a:pt x="127" y="0"/>
                </a:cubicBezTo>
                <a:lnTo>
                  <a:pt x="13" y="0"/>
                </a:lnTo>
                <a:close/>
              </a:path>
            </a:pathLst>
          </a:custGeom>
          <a:solidFill>
            <a:schemeClr val="lt1">
              <a:alpha val="86666"/>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601" name="Google Shape;601;p17"/>
          <p:cNvSpPr/>
          <p:nvPr/>
        </p:nvSpPr>
        <p:spPr>
          <a:xfrm>
            <a:off x="2476454" y="3852451"/>
            <a:ext cx="605968" cy="630532"/>
          </a:xfrm>
          <a:custGeom>
            <a:avLst/>
            <a:gdLst/>
            <a:ahLst/>
            <a:cxnLst/>
            <a:rect l="l" t="t" r="r" b="b"/>
            <a:pathLst>
              <a:path w="94" h="98" extrusionOk="0">
                <a:moveTo>
                  <a:pt x="81" y="57"/>
                </a:moveTo>
                <a:cubicBezTo>
                  <a:pt x="81" y="95"/>
                  <a:pt x="81" y="95"/>
                  <a:pt x="81" y="95"/>
                </a:cubicBezTo>
                <a:cubicBezTo>
                  <a:pt x="81" y="98"/>
                  <a:pt x="81" y="98"/>
                  <a:pt x="81" y="98"/>
                </a:cubicBezTo>
                <a:cubicBezTo>
                  <a:pt x="78" y="98"/>
                  <a:pt x="78" y="98"/>
                  <a:pt x="78" y="98"/>
                </a:cubicBezTo>
                <a:cubicBezTo>
                  <a:pt x="67" y="98"/>
                  <a:pt x="67" y="98"/>
                  <a:pt x="67" y="98"/>
                </a:cubicBezTo>
                <a:cubicBezTo>
                  <a:pt x="67" y="68"/>
                  <a:pt x="67" y="68"/>
                  <a:pt x="67" y="68"/>
                </a:cubicBezTo>
                <a:cubicBezTo>
                  <a:pt x="67" y="66"/>
                  <a:pt x="65" y="64"/>
                  <a:pt x="62" y="64"/>
                </a:cubicBezTo>
                <a:cubicBezTo>
                  <a:pt x="49" y="64"/>
                  <a:pt x="49" y="64"/>
                  <a:pt x="49" y="64"/>
                </a:cubicBezTo>
                <a:cubicBezTo>
                  <a:pt x="47" y="64"/>
                  <a:pt x="45" y="66"/>
                  <a:pt x="45" y="68"/>
                </a:cubicBezTo>
                <a:cubicBezTo>
                  <a:pt x="45" y="98"/>
                  <a:pt x="45" y="98"/>
                  <a:pt x="45" y="98"/>
                </a:cubicBezTo>
                <a:cubicBezTo>
                  <a:pt x="15" y="98"/>
                  <a:pt x="15" y="98"/>
                  <a:pt x="15" y="98"/>
                </a:cubicBezTo>
                <a:cubicBezTo>
                  <a:pt x="12" y="98"/>
                  <a:pt x="12" y="98"/>
                  <a:pt x="12" y="98"/>
                </a:cubicBezTo>
                <a:cubicBezTo>
                  <a:pt x="12" y="95"/>
                  <a:pt x="12" y="95"/>
                  <a:pt x="12" y="95"/>
                </a:cubicBezTo>
                <a:cubicBezTo>
                  <a:pt x="12" y="57"/>
                  <a:pt x="12" y="57"/>
                  <a:pt x="12" y="57"/>
                </a:cubicBezTo>
                <a:cubicBezTo>
                  <a:pt x="3" y="57"/>
                  <a:pt x="3" y="57"/>
                  <a:pt x="3" y="57"/>
                </a:cubicBezTo>
                <a:cubicBezTo>
                  <a:pt x="0" y="50"/>
                  <a:pt x="0" y="50"/>
                  <a:pt x="0" y="50"/>
                </a:cubicBezTo>
                <a:cubicBezTo>
                  <a:pt x="44" y="3"/>
                  <a:pt x="44" y="3"/>
                  <a:pt x="44" y="3"/>
                </a:cubicBezTo>
                <a:cubicBezTo>
                  <a:pt x="47" y="0"/>
                  <a:pt x="47" y="0"/>
                  <a:pt x="47" y="0"/>
                </a:cubicBezTo>
                <a:cubicBezTo>
                  <a:pt x="50" y="3"/>
                  <a:pt x="50" y="3"/>
                  <a:pt x="50" y="3"/>
                </a:cubicBezTo>
                <a:cubicBezTo>
                  <a:pt x="94" y="50"/>
                  <a:pt x="94" y="50"/>
                  <a:pt x="94" y="50"/>
                </a:cubicBezTo>
                <a:cubicBezTo>
                  <a:pt x="90" y="57"/>
                  <a:pt x="90" y="57"/>
                  <a:pt x="90" y="57"/>
                </a:cubicBezTo>
                <a:cubicBezTo>
                  <a:pt x="81" y="57"/>
                  <a:pt x="81" y="57"/>
                  <a:pt x="81" y="57"/>
                </a:cubicBezTo>
                <a:close/>
                <a:moveTo>
                  <a:pt x="74" y="8"/>
                </a:moveTo>
                <a:cubicBezTo>
                  <a:pt x="77" y="8"/>
                  <a:pt x="77" y="8"/>
                  <a:pt x="77" y="8"/>
                </a:cubicBezTo>
                <a:cubicBezTo>
                  <a:pt x="77" y="2"/>
                  <a:pt x="77" y="2"/>
                  <a:pt x="77" y="2"/>
                </a:cubicBezTo>
                <a:cubicBezTo>
                  <a:pt x="61" y="2"/>
                  <a:pt x="61" y="2"/>
                  <a:pt x="61" y="2"/>
                </a:cubicBezTo>
                <a:cubicBezTo>
                  <a:pt x="61" y="8"/>
                  <a:pt x="61" y="8"/>
                  <a:pt x="61" y="8"/>
                </a:cubicBezTo>
                <a:cubicBezTo>
                  <a:pt x="64" y="8"/>
                  <a:pt x="64" y="8"/>
                  <a:pt x="64" y="8"/>
                </a:cubicBezTo>
                <a:cubicBezTo>
                  <a:pt x="64" y="13"/>
                  <a:pt x="64" y="13"/>
                  <a:pt x="64" y="13"/>
                </a:cubicBezTo>
                <a:cubicBezTo>
                  <a:pt x="74" y="25"/>
                  <a:pt x="74" y="25"/>
                  <a:pt x="74" y="25"/>
                </a:cubicBezTo>
                <a:lnTo>
                  <a:pt x="74" y="8"/>
                </a:lnTo>
                <a:close/>
              </a:path>
            </a:pathLst>
          </a:custGeom>
          <a:solidFill>
            <a:schemeClr val="lt1">
              <a:alpha val="86666"/>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602" name="Google Shape;602;p17"/>
          <p:cNvSpPr/>
          <p:nvPr/>
        </p:nvSpPr>
        <p:spPr>
          <a:xfrm>
            <a:off x="2008874" y="4712028"/>
            <a:ext cx="1525627"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err="1">
                <a:solidFill>
                  <a:schemeClr val="lt1"/>
                </a:solidFill>
                <a:latin typeface="Times New Roman"/>
                <a:ea typeface="Times New Roman"/>
                <a:cs typeface="Times New Roman"/>
                <a:sym typeface="Times New Roman"/>
              </a:rPr>
              <a:t>Usecase</a:t>
            </a:r>
            <a:r>
              <a:rPr lang="en-US" sz="2000" dirty="0">
                <a:solidFill>
                  <a:schemeClr val="lt1"/>
                </a:solidFill>
                <a:latin typeface="Times New Roman"/>
                <a:ea typeface="Times New Roman"/>
                <a:cs typeface="Times New Roman"/>
                <a:sym typeface="Times New Roman"/>
              </a:rPr>
              <a:t> </a:t>
            </a:r>
            <a:r>
              <a:rPr lang="en-US" sz="2000" dirty="0" err="1">
                <a:solidFill>
                  <a:schemeClr val="lt1"/>
                </a:solidFill>
                <a:latin typeface="Times New Roman"/>
                <a:ea typeface="Times New Roman"/>
                <a:cs typeface="Times New Roman"/>
                <a:sym typeface="Times New Roman"/>
              </a:rPr>
              <a:t>tổng</a:t>
            </a:r>
            <a:r>
              <a:rPr lang="en-US" sz="2000" dirty="0">
                <a:solidFill>
                  <a:schemeClr val="lt1"/>
                </a:solidFill>
                <a:latin typeface="Times New Roman"/>
                <a:ea typeface="Times New Roman"/>
                <a:cs typeface="Times New Roman"/>
                <a:sym typeface="Times New Roman"/>
              </a:rPr>
              <a:t> </a:t>
            </a:r>
            <a:r>
              <a:rPr lang="en-US" sz="2000" dirty="0" err="1">
                <a:solidFill>
                  <a:schemeClr val="lt1"/>
                </a:solidFill>
                <a:latin typeface="Times New Roman"/>
                <a:ea typeface="Times New Roman"/>
                <a:cs typeface="Times New Roman"/>
                <a:sym typeface="Times New Roman"/>
              </a:rPr>
              <a:t>quát</a:t>
            </a:r>
            <a:endParaRPr sz="2000" dirty="0">
              <a:solidFill>
                <a:schemeClr val="lt1"/>
              </a:solidFill>
              <a:latin typeface="Times New Roman"/>
              <a:ea typeface="Times New Roman"/>
              <a:cs typeface="Times New Roman"/>
              <a:sym typeface="Times New Roman"/>
            </a:endParaRPr>
          </a:p>
        </p:txBody>
      </p:sp>
      <p:sp>
        <p:nvSpPr>
          <p:cNvPr id="603" name="Google Shape;603;p17"/>
          <p:cNvSpPr/>
          <p:nvPr/>
        </p:nvSpPr>
        <p:spPr>
          <a:xfrm>
            <a:off x="3966302" y="4706202"/>
            <a:ext cx="1587459"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chemeClr val="lt1"/>
                </a:solidFill>
                <a:latin typeface="Times New Roman"/>
                <a:ea typeface="Times New Roman"/>
                <a:cs typeface="Times New Roman"/>
                <a:sym typeface="Times New Roman"/>
              </a:rPr>
              <a:t>Danh </a:t>
            </a:r>
            <a:r>
              <a:rPr lang="en-US" sz="2000" dirty="0" err="1">
                <a:solidFill>
                  <a:schemeClr val="lt1"/>
                </a:solidFill>
                <a:latin typeface="Times New Roman"/>
                <a:ea typeface="Times New Roman"/>
                <a:cs typeface="Times New Roman"/>
                <a:sym typeface="Times New Roman"/>
              </a:rPr>
              <a:t>sách</a:t>
            </a:r>
            <a:r>
              <a:rPr lang="en-US" sz="2000" dirty="0">
                <a:solidFill>
                  <a:schemeClr val="lt1"/>
                </a:solidFill>
                <a:latin typeface="Times New Roman"/>
                <a:ea typeface="Times New Roman"/>
                <a:cs typeface="Times New Roman"/>
                <a:sym typeface="Times New Roman"/>
              </a:rPr>
              <a:t> </a:t>
            </a:r>
            <a:r>
              <a:rPr lang="en-US" sz="2000" dirty="0" err="1">
                <a:solidFill>
                  <a:schemeClr val="lt1"/>
                </a:solidFill>
                <a:latin typeface="Times New Roman"/>
                <a:ea typeface="Times New Roman"/>
                <a:cs typeface="Times New Roman"/>
                <a:sym typeface="Times New Roman"/>
              </a:rPr>
              <a:t>các</a:t>
            </a:r>
            <a:r>
              <a:rPr lang="en-US" sz="2000" dirty="0">
                <a:solidFill>
                  <a:schemeClr val="lt1"/>
                </a:solidFill>
                <a:latin typeface="Times New Roman"/>
                <a:ea typeface="Times New Roman"/>
                <a:cs typeface="Times New Roman"/>
                <a:sym typeface="Times New Roman"/>
              </a:rPr>
              <a:t> </a:t>
            </a:r>
            <a:r>
              <a:rPr lang="en-US" sz="2000" dirty="0" err="1">
                <a:solidFill>
                  <a:schemeClr val="lt1"/>
                </a:solidFill>
                <a:latin typeface="Times New Roman"/>
                <a:ea typeface="Times New Roman"/>
                <a:cs typeface="Times New Roman"/>
                <a:sym typeface="Times New Roman"/>
              </a:rPr>
              <a:t>tình</a:t>
            </a:r>
            <a:r>
              <a:rPr lang="en-US" sz="2000" dirty="0">
                <a:solidFill>
                  <a:schemeClr val="lt1"/>
                </a:solidFill>
                <a:latin typeface="Times New Roman"/>
                <a:ea typeface="Times New Roman"/>
                <a:cs typeface="Times New Roman"/>
                <a:sym typeface="Times New Roman"/>
              </a:rPr>
              <a:t> </a:t>
            </a:r>
            <a:r>
              <a:rPr lang="en-US" sz="2000" dirty="0" err="1">
                <a:solidFill>
                  <a:schemeClr val="lt1"/>
                </a:solidFill>
                <a:latin typeface="Times New Roman"/>
                <a:ea typeface="Times New Roman"/>
                <a:cs typeface="Times New Roman"/>
                <a:sym typeface="Times New Roman"/>
              </a:rPr>
              <a:t>huống</a:t>
            </a:r>
            <a:r>
              <a:rPr lang="en-US" sz="2000" dirty="0">
                <a:solidFill>
                  <a:schemeClr val="lt1"/>
                </a:solidFill>
                <a:latin typeface="Times New Roman"/>
                <a:ea typeface="Times New Roman"/>
                <a:cs typeface="Times New Roman"/>
                <a:sym typeface="Times New Roman"/>
              </a:rPr>
              <a:t> </a:t>
            </a:r>
            <a:r>
              <a:rPr lang="en-US" sz="2000" dirty="0" err="1">
                <a:solidFill>
                  <a:schemeClr val="lt1"/>
                </a:solidFill>
                <a:latin typeface="Times New Roman"/>
                <a:ea typeface="Times New Roman"/>
                <a:cs typeface="Times New Roman"/>
                <a:sym typeface="Times New Roman"/>
              </a:rPr>
              <a:t>hoạt</a:t>
            </a:r>
            <a:r>
              <a:rPr lang="en-US" sz="2000" dirty="0">
                <a:solidFill>
                  <a:schemeClr val="lt1"/>
                </a:solidFill>
                <a:latin typeface="Times New Roman"/>
                <a:ea typeface="Times New Roman"/>
                <a:cs typeface="Times New Roman"/>
                <a:sym typeface="Times New Roman"/>
              </a:rPr>
              <a:t> </a:t>
            </a:r>
            <a:r>
              <a:rPr lang="en-US" sz="2000" dirty="0" err="1">
                <a:solidFill>
                  <a:schemeClr val="lt1"/>
                </a:solidFill>
                <a:latin typeface="Times New Roman"/>
                <a:ea typeface="Times New Roman"/>
                <a:cs typeface="Times New Roman"/>
                <a:sym typeface="Times New Roman"/>
              </a:rPr>
              <a:t>động</a:t>
            </a:r>
            <a:endParaRPr sz="2000" dirty="0">
              <a:solidFill>
                <a:schemeClr val="lt1"/>
              </a:solidFill>
              <a:latin typeface="Times New Roman"/>
              <a:ea typeface="Times New Roman"/>
              <a:cs typeface="Times New Roman"/>
              <a:sym typeface="Times New Roman"/>
            </a:endParaRPr>
          </a:p>
        </p:txBody>
      </p:sp>
      <p:sp>
        <p:nvSpPr>
          <p:cNvPr id="604" name="Google Shape;604;p17"/>
          <p:cNvSpPr/>
          <p:nvPr/>
        </p:nvSpPr>
        <p:spPr>
          <a:xfrm>
            <a:off x="6160865" y="4654179"/>
            <a:ext cx="1289619" cy="19389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err="1">
                <a:solidFill>
                  <a:schemeClr val="lt1"/>
                </a:solidFill>
                <a:latin typeface="Times New Roman"/>
                <a:ea typeface="Times New Roman"/>
                <a:cs typeface="Times New Roman"/>
                <a:sym typeface="Times New Roman"/>
              </a:rPr>
              <a:t>Usecase</a:t>
            </a:r>
            <a:r>
              <a:rPr lang="en-US" sz="2000" dirty="0">
                <a:solidFill>
                  <a:schemeClr val="lt1"/>
                </a:solidFill>
                <a:latin typeface="Times New Roman"/>
                <a:ea typeface="Times New Roman"/>
                <a:cs typeface="Times New Roman"/>
                <a:sym typeface="Times New Roman"/>
              </a:rPr>
              <a:t>, activity &amp; sequence diagram </a:t>
            </a:r>
            <a:r>
              <a:rPr lang="en-US" sz="2000" dirty="0" err="1">
                <a:solidFill>
                  <a:schemeClr val="lt1"/>
                </a:solidFill>
                <a:latin typeface="Times New Roman"/>
                <a:ea typeface="Times New Roman"/>
                <a:cs typeface="Times New Roman"/>
                <a:sym typeface="Times New Roman"/>
              </a:rPr>
              <a:t>Đăng</a:t>
            </a:r>
            <a:r>
              <a:rPr lang="en-US" sz="2000" dirty="0">
                <a:solidFill>
                  <a:schemeClr val="lt1"/>
                </a:solidFill>
                <a:latin typeface="Times New Roman"/>
                <a:ea typeface="Times New Roman"/>
                <a:cs typeface="Times New Roman"/>
                <a:sym typeface="Times New Roman"/>
              </a:rPr>
              <a:t> </a:t>
            </a:r>
            <a:r>
              <a:rPr lang="en-US" sz="2000" dirty="0" err="1">
                <a:solidFill>
                  <a:schemeClr val="lt1"/>
                </a:solidFill>
                <a:latin typeface="Times New Roman"/>
                <a:ea typeface="Times New Roman"/>
                <a:cs typeface="Times New Roman"/>
                <a:sym typeface="Times New Roman"/>
              </a:rPr>
              <a:t>ký</a:t>
            </a:r>
            <a:r>
              <a:rPr lang="en-US" sz="2000" dirty="0">
                <a:solidFill>
                  <a:schemeClr val="lt1"/>
                </a:solidFill>
                <a:latin typeface="Times New Roman"/>
                <a:ea typeface="Times New Roman"/>
                <a:cs typeface="Times New Roman"/>
                <a:sym typeface="Times New Roman"/>
              </a:rPr>
              <a:t> </a:t>
            </a:r>
            <a:r>
              <a:rPr lang="en-US" sz="2000" dirty="0" err="1">
                <a:solidFill>
                  <a:schemeClr val="lt1"/>
                </a:solidFill>
                <a:latin typeface="Times New Roman"/>
                <a:ea typeface="Times New Roman"/>
                <a:cs typeface="Times New Roman"/>
                <a:sym typeface="Times New Roman"/>
              </a:rPr>
              <a:t>học</a:t>
            </a:r>
            <a:r>
              <a:rPr lang="en-US" sz="2000" dirty="0">
                <a:solidFill>
                  <a:schemeClr val="lt1"/>
                </a:solidFill>
                <a:latin typeface="Times New Roman"/>
                <a:ea typeface="Times New Roman"/>
                <a:cs typeface="Times New Roman"/>
                <a:sym typeface="Times New Roman"/>
              </a:rPr>
              <a:t> </a:t>
            </a:r>
            <a:r>
              <a:rPr lang="en-US" sz="2000" dirty="0" err="1">
                <a:solidFill>
                  <a:schemeClr val="lt1"/>
                </a:solidFill>
                <a:latin typeface="Times New Roman"/>
                <a:ea typeface="Times New Roman"/>
                <a:cs typeface="Times New Roman"/>
                <a:sym typeface="Times New Roman"/>
              </a:rPr>
              <a:t>phần</a:t>
            </a:r>
            <a:endParaRPr sz="2000" dirty="0">
              <a:solidFill>
                <a:schemeClr val="lt1"/>
              </a:solidFill>
              <a:latin typeface="Times New Roman"/>
              <a:ea typeface="Times New Roman"/>
              <a:cs typeface="Times New Roman"/>
              <a:sym typeface="Times New Roman"/>
            </a:endParaRPr>
          </a:p>
        </p:txBody>
      </p:sp>
      <p:sp>
        <p:nvSpPr>
          <p:cNvPr id="605" name="Google Shape;605;p17"/>
          <p:cNvSpPr/>
          <p:nvPr/>
        </p:nvSpPr>
        <p:spPr>
          <a:xfrm>
            <a:off x="8106141" y="4712028"/>
            <a:ext cx="1322880"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chemeClr val="lt1"/>
                </a:solidFill>
                <a:latin typeface="Times New Roman"/>
                <a:ea typeface="Times New Roman"/>
                <a:cs typeface="Times New Roman"/>
                <a:sym typeface="Times New Roman"/>
              </a:rPr>
              <a:t>ERD diagram</a:t>
            </a:r>
            <a:endParaRPr sz="2000" dirty="0">
              <a:solidFill>
                <a:schemeClr val="lt1"/>
              </a:solidFill>
              <a:latin typeface="Times New Roman"/>
              <a:ea typeface="Times New Roman"/>
              <a:cs typeface="Times New Roman"/>
              <a:sym typeface="Times New Roman"/>
            </a:endParaRPr>
          </a:p>
        </p:txBody>
      </p:sp>
      <p:pic>
        <p:nvPicPr>
          <p:cNvPr id="606" name="Google Shape;606;p17"/>
          <p:cNvPicPr preferRelativeResize="0"/>
          <p:nvPr/>
        </p:nvPicPr>
        <p:blipFill rotWithShape="1">
          <a:blip r:embed="rId6">
            <a:alphaModFix/>
          </a:blip>
          <a:srcRect l="4725" t="25716" r="81507" b="57904"/>
          <a:stretch/>
        </p:blipFill>
        <p:spPr>
          <a:xfrm>
            <a:off x="8592320" y="23154"/>
            <a:ext cx="1678488" cy="11234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0" fill="hold"/>
                                        <p:tgtEl>
                                          <p:spTgt spid="5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18"/>
          <p:cNvSpPr/>
          <p:nvPr/>
        </p:nvSpPr>
        <p:spPr>
          <a:xfrm>
            <a:off x="584927" y="0"/>
            <a:ext cx="92302" cy="859631"/>
          </a:xfrm>
          <a:prstGeom prst="rect">
            <a:avLst/>
          </a:prstGeom>
          <a:solidFill>
            <a:srgbClr val="ED1D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imes New Roman" panose="02020603050405020304" pitchFamily="18" charset="0"/>
              <a:cs typeface="Times New Roman" panose="02020603050405020304" pitchFamily="18" charset="0"/>
              <a:sym typeface="Arial"/>
            </a:endParaRPr>
          </a:p>
        </p:txBody>
      </p:sp>
      <p:pic>
        <p:nvPicPr>
          <p:cNvPr id="612" name="Google Shape;612;p18"/>
          <p:cNvPicPr preferRelativeResize="0"/>
          <p:nvPr/>
        </p:nvPicPr>
        <p:blipFill rotWithShape="1">
          <a:blip r:embed="rId3">
            <a:alphaModFix/>
          </a:blip>
          <a:srcRect/>
          <a:stretch/>
        </p:blipFill>
        <p:spPr>
          <a:xfrm>
            <a:off x="230345" y="6546643"/>
            <a:ext cx="1285043" cy="279717"/>
          </a:xfrm>
          <a:prstGeom prst="rect">
            <a:avLst/>
          </a:prstGeom>
          <a:noFill/>
          <a:ln>
            <a:noFill/>
          </a:ln>
        </p:spPr>
      </p:pic>
      <p:pic>
        <p:nvPicPr>
          <p:cNvPr id="613" name="Google Shape;613;p18"/>
          <p:cNvPicPr preferRelativeResize="0"/>
          <p:nvPr/>
        </p:nvPicPr>
        <p:blipFill rotWithShape="1">
          <a:blip r:embed="rId3">
            <a:alphaModFix/>
          </a:blip>
          <a:srcRect/>
          <a:stretch/>
        </p:blipFill>
        <p:spPr>
          <a:xfrm>
            <a:off x="10868097" y="6571559"/>
            <a:ext cx="1163885" cy="279716"/>
          </a:xfrm>
          <a:prstGeom prst="rect">
            <a:avLst/>
          </a:prstGeom>
          <a:noFill/>
          <a:ln>
            <a:noFill/>
          </a:ln>
        </p:spPr>
      </p:pic>
      <p:pic>
        <p:nvPicPr>
          <p:cNvPr id="614" name="Google Shape;614;p18" descr="Clock with solid fill"/>
          <p:cNvPicPr preferRelativeResize="0"/>
          <p:nvPr/>
        </p:nvPicPr>
        <p:blipFill rotWithShape="1">
          <a:blip r:embed="rId4">
            <a:alphaModFix/>
          </a:blip>
          <a:srcRect/>
          <a:stretch/>
        </p:blipFill>
        <p:spPr>
          <a:xfrm>
            <a:off x="-652526" y="483898"/>
            <a:ext cx="426264" cy="426264"/>
          </a:xfrm>
          <a:prstGeom prst="rect">
            <a:avLst/>
          </a:prstGeom>
          <a:noFill/>
          <a:ln>
            <a:noFill/>
          </a:ln>
        </p:spPr>
      </p:pic>
      <p:pic>
        <p:nvPicPr>
          <p:cNvPr id="615" name="Google Shape;615;p18"/>
          <p:cNvPicPr preferRelativeResize="0"/>
          <p:nvPr/>
        </p:nvPicPr>
        <p:blipFill rotWithShape="1">
          <a:blip r:embed="rId5">
            <a:alphaModFix/>
          </a:blip>
          <a:srcRect l="4725" t="25716" r="81507" b="57904"/>
          <a:stretch/>
        </p:blipFill>
        <p:spPr>
          <a:xfrm>
            <a:off x="9383044" y="-77806"/>
            <a:ext cx="1284379" cy="859631"/>
          </a:xfrm>
          <a:prstGeom prst="rect">
            <a:avLst/>
          </a:prstGeom>
          <a:noFill/>
          <a:ln>
            <a:noFill/>
          </a:ln>
        </p:spPr>
      </p:pic>
      <p:sp>
        <p:nvSpPr>
          <p:cNvPr id="616" name="Google Shape;616;p18"/>
          <p:cNvSpPr/>
          <p:nvPr/>
        </p:nvSpPr>
        <p:spPr>
          <a:xfrm>
            <a:off x="347536" y="636780"/>
            <a:ext cx="11499843" cy="5993445"/>
          </a:xfrm>
          <a:prstGeom prst="roundRect">
            <a:avLst>
              <a:gd name="adj" fmla="val 6274"/>
            </a:avLst>
          </a:prstGeom>
          <a:solidFill>
            <a:schemeClr val="lt1"/>
          </a:solid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17" name="Google Shape;617;p18"/>
          <p:cNvSpPr/>
          <p:nvPr/>
        </p:nvSpPr>
        <p:spPr>
          <a:xfrm>
            <a:off x="3691983" y="227774"/>
            <a:ext cx="4606360" cy="512247"/>
          </a:xfrm>
          <a:prstGeom prst="roundRect">
            <a:avLst>
              <a:gd name="adj" fmla="val 16667"/>
            </a:avLst>
          </a:prstGeom>
          <a:solidFill>
            <a:schemeClr val="lt1"/>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Times New Roman"/>
                <a:ea typeface="Times New Roman"/>
                <a:cs typeface="Times New Roman"/>
                <a:sym typeface="Times New Roman"/>
              </a:rPr>
              <a:t>1. </a:t>
            </a:r>
            <a:r>
              <a:rPr lang="en-US" sz="3200" b="1" dirty="0" err="1">
                <a:solidFill>
                  <a:schemeClr val="dk1"/>
                </a:solidFill>
                <a:latin typeface="Times New Roman"/>
                <a:ea typeface="Times New Roman"/>
                <a:cs typeface="Times New Roman"/>
                <a:sym typeface="Times New Roman"/>
              </a:rPr>
              <a:t>Usecase</a:t>
            </a:r>
            <a:r>
              <a:rPr lang="en-US" sz="3200" b="1" dirty="0">
                <a:solidFill>
                  <a:schemeClr val="dk1"/>
                </a:solidFill>
                <a:latin typeface="Times New Roman"/>
                <a:ea typeface="Times New Roman"/>
                <a:cs typeface="Times New Roman"/>
                <a:sym typeface="Times New Roman"/>
              </a:rPr>
              <a:t> </a:t>
            </a:r>
            <a:r>
              <a:rPr lang="en-US" sz="3200" b="1" dirty="0" err="1">
                <a:solidFill>
                  <a:schemeClr val="dk1"/>
                </a:solidFill>
                <a:latin typeface="Times New Roman"/>
                <a:ea typeface="Times New Roman"/>
                <a:cs typeface="Times New Roman"/>
                <a:sym typeface="Times New Roman"/>
              </a:rPr>
              <a:t>tổng</a:t>
            </a:r>
            <a:r>
              <a:rPr lang="en-US" sz="3200" b="1" dirty="0">
                <a:solidFill>
                  <a:schemeClr val="dk1"/>
                </a:solidFill>
                <a:latin typeface="Times New Roman"/>
                <a:ea typeface="Times New Roman"/>
                <a:cs typeface="Times New Roman"/>
                <a:sym typeface="Times New Roman"/>
              </a:rPr>
              <a:t> </a:t>
            </a:r>
            <a:r>
              <a:rPr lang="en-US" sz="3200" b="1" dirty="0" err="1">
                <a:solidFill>
                  <a:schemeClr val="dk1"/>
                </a:solidFill>
                <a:latin typeface="Times New Roman"/>
                <a:ea typeface="Times New Roman"/>
                <a:cs typeface="Times New Roman"/>
                <a:sym typeface="Times New Roman"/>
              </a:rPr>
              <a:t>quát</a:t>
            </a:r>
            <a:endParaRPr sz="3200" b="1" dirty="0">
              <a:solidFill>
                <a:schemeClr val="dk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1017AE48-5223-3228-FF59-9708710A054B}"/>
              </a:ext>
            </a:extLst>
          </p:cNvPr>
          <p:cNvPicPr>
            <a:picLocks noChangeAspect="1"/>
          </p:cNvPicPr>
          <p:nvPr/>
        </p:nvPicPr>
        <p:blipFill>
          <a:blip r:embed="rId6"/>
          <a:stretch>
            <a:fillRect/>
          </a:stretch>
        </p:blipFill>
        <p:spPr>
          <a:xfrm>
            <a:off x="2895563" y="781825"/>
            <a:ext cx="6400874" cy="580933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19"/>
          <p:cNvSpPr/>
          <p:nvPr/>
        </p:nvSpPr>
        <p:spPr>
          <a:xfrm>
            <a:off x="584927" y="0"/>
            <a:ext cx="92302" cy="859631"/>
          </a:xfrm>
          <a:prstGeom prst="rect">
            <a:avLst/>
          </a:prstGeom>
          <a:solidFill>
            <a:srgbClr val="ED1D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imes New Roman" panose="02020603050405020304" pitchFamily="18" charset="0"/>
              <a:cs typeface="Times New Roman" panose="02020603050405020304" pitchFamily="18" charset="0"/>
              <a:sym typeface="Arial"/>
            </a:endParaRPr>
          </a:p>
        </p:txBody>
      </p:sp>
      <p:pic>
        <p:nvPicPr>
          <p:cNvPr id="624" name="Google Shape;624;p19"/>
          <p:cNvPicPr preferRelativeResize="0"/>
          <p:nvPr/>
        </p:nvPicPr>
        <p:blipFill rotWithShape="1">
          <a:blip r:embed="rId3">
            <a:alphaModFix/>
          </a:blip>
          <a:srcRect/>
          <a:stretch/>
        </p:blipFill>
        <p:spPr>
          <a:xfrm>
            <a:off x="160017" y="6262748"/>
            <a:ext cx="1383292" cy="508511"/>
          </a:xfrm>
          <a:prstGeom prst="rect">
            <a:avLst/>
          </a:prstGeom>
          <a:noFill/>
          <a:ln>
            <a:noFill/>
          </a:ln>
        </p:spPr>
      </p:pic>
      <p:pic>
        <p:nvPicPr>
          <p:cNvPr id="625" name="Google Shape;625;p19"/>
          <p:cNvPicPr preferRelativeResize="0"/>
          <p:nvPr/>
        </p:nvPicPr>
        <p:blipFill rotWithShape="1">
          <a:blip r:embed="rId3">
            <a:alphaModFix/>
          </a:blip>
          <a:srcRect/>
          <a:stretch/>
        </p:blipFill>
        <p:spPr>
          <a:xfrm>
            <a:off x="10648691" y="6262747"/>
            <a:ext cx="1383292" cy="508511"/>
          </a:xfrm>
          <a:prstGeom prst="rect">
            <a:avLst/>
          </a:prstGeom>
          <a:noFill/>
          <a:ln>
            <a:noFill/>
          </a:ln>
        </p:spPr>
      </p:pic>
      <p:pic>
        <p:nvPicPr>
          <p:cNvPr id="626" name="Google Shape;626;p19" descr="Clock with solid fill"/>
          <p:cNvPicPr preferRelativeResize="0"/>
          <p:nvPr/>
        </p:nvPicPr>
        <p:blipFill rotWithShape="1">
          <a:blip r:embed="rId4">
            <a:alphaModFix/>
          </a:blip>
          <a:srcRect/>
          <a:stretch/>
        </p:blipFill>
        <p:spPr>
          <a:xfrm>
            <a:off x="-652526" y="483898"/>
            <a:ext cx="426264" cy="426264"/>
          </a:xfrm>
          <a:prstGeom prst="rect">
            <a:avLst/>
          </a:prstGeom>
          <a:noFill/>
          <a:ln>
            <a:noFill/>
          </a:ln>
        </p:spPr>
      </p:pic>
      <p:pic>
        <p:nvPicPr>
          <p:cNvPr id="627" name="Google Shape;627;p19"/>
          <p:cNvPicPr preferRelativeResize="0"/>
          <p:nvPr/>
        </p:nvPicPr>
        <p:blipFill rotWithShape="1">
          <a:blip r:embed="rId5">
            <a:alphaModFix/>
          </a:blip>
          <a:srcRect l="4725" t="25716" r="81507" b="57904"/>
          <a:stretch/>
        </p:blipFill>
        <p:spPr>
          <a:xfrm>
            <a:off x="9581268" y="-67310"/>
            <a:ext cx="1284379" cy="859631"/>
          </a:xfrm>
          <a:prstGeom prst="rect">
            <a:avLst/>
          </a:prstGeom>
          <a:noFill/>
          <a:ln>
            <a:noFill/>
          </a:ln>
        </p:spPr>
      </p:pic>
      <p:sp>
        <p:nvSpPr>
          <p:cNvPr id="628" name="Google Shape;628;p19"/>
          <p:cNvSpPr/>
          <p:nvPr/>
        </p:nvSpPr>
        <p:spPr>
          <a:xfrm>
            <a:off x="260829" y="525133"/>
            <a:ext cx="11798698" cy="5860919"/>
          </a:xfrm>
          <a:prstGeom prst="roundRect">
            <a:avLst>
              <a:gd name="adj" fmla="val 6274"/>
            </a:avLst>
          </a:prstGeom>
          <a:solidFill>
            <a:schemeClr val="lt1"/>
          </a:solid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29" name="Google Shape;629;p19"/>
          <p:cNvSpPr/>
          <p:nvPr/>
        </p:nvSpPr>
        <p:spPr>
          <a:xfrm>
            <a:off x="2520230" y="280074"/>
            <a:ext cx="7151539" cy="512247"/>
          </a:xfrm>
          <a:prstGeom prst="roundRect">
            <a:avLst>
              <a:gd name="adj" fmla="val 16667"/>
            </a:avLst>
          </a:prstGeom>
          <a:solidFill>
            <a:schemeClr val="lt1"/>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Times New Roman"/>
                <a:ea typeface="Times New Roman"/>
                <a:cs typeface="Times New Roman"/>
                <a:sym typeface="Times New Roman"/>
              </a:rPr>
              <a:t>2. Danh </a:t>
            </a:r>
            <a:r>
              <a:rPr lang="en-US" sz="3200" b="1" dirty="0" err="1">
                <a:solidFill>
                  <a:schemeClr val="dk1"/>
                </a:solidFill>
                <a:latin typeface="Times New Roman"/>
                <a:ea typeface="Times New Roman"/>
                <a:cs typeface="Times New Roman"/>
                <a:sym typeface="Times New Roman"/>
              </a:rPr>
              <a:t>sách</a:t>
            </a:r>
            <a:r>
              <a:rPr lang="en-US" sz="3200" b="1" dirty="0">
                <a:solidFill>
                  <a:schemeClr val="dk1"/>
                </a:solidFill>
                <a:latin typeface="Times New Roman"/>
                <a:ea typeface="Times New Roman"/>
                <a:cs typeface="Times New Roman"/>
                <a:sym typeface="Times New Roman"/>
              </a:rPr>
              <a:t> </a:t>
            </a:r>
            <a:r>
              <a:rPr lang="en-US" sz="3200" b="1" dirty="0" err="1">
                <a:solidFill>
                  <a:schemeClr val="dk1"/>
                </a:solidFill>
                <a:latin typeface="Times New Roman"/>
                <a:ea typeface="Times New Roman"/>
                <a:cs typeface="Times New Roman"/>
                <a:sym typeface="Times New Roman"/>
              </a:rPr>
              <a:t>các</a:t>
            </a:r>
            <a:r>
              <a:rPr lang="en-US" sz="3200" b="1" dirty="0">
                <a:solidFill>
                  <a:schemeClr val="dk1"/>
                </a:solidFill>
                <a:latin typeface="Times New Roman"/>
                <a:ea typeface="Times New Roman"/>
                <a:cs typeface="Times New Roman"/>
                <a:sym typeface="Times New Roman"/>
              </a:rPr>
              <a:t> </a:t>
            </a:r>
            <a:r>
              <a:rPr lang="en-US" sz="3200" b="1" dirty="0" err="1">
                <a:solidFill>
                  <a:schemeClr val="dk1"/>
                </a:solidFill>
                <a:latin typeface="Times New Roman"/>
                <a:ea typeface="Times New Roman"/>
                <a:cs typeface="Times New Roman"/>
                <a:sym typeface="Times New Roman"/>
              </a:rPr>
              <a:t>tình</a:t>
            </a:r>
            <a:r>
              <a:rPr lang="en-US" sz="3200" b="1" dirty="0">
                <a:solidFill>
                  <a:schemeClr val="dk1"/>
                </a:solidFill>
                <a:latin typeface="Times New Roman"/>
                <a:ea typeface="Times New Roman"/>
                <a:cs typeface="Times New Roman"/>
                <a:sym typeface="Times New Roman"/>
              </a:rPr>
              <a:t> </a:t>
            </a:r>
            <a:r>
              <a:rPr lang="en-US" sz="3200" b="1" dirty="0" err="1">
                <a:solidFill>
                  <a:schemeClr val="dk1"/>
                </a:solidFill>
                <a:latin typeface="Times New Roman"/>
                <a:ea typeface="Times New Roman"/>
                <a:cs typeface="Times New Roman"/>
                <a:sym typeface="Times New Roman"/>
              </a:rPr>
              <a:t>huống</a:t>
            </a:r>
            <a:r>
              <a:rPr lang="en-US" sz="3200" b="1" dirty="0">
                <a:solidFill>
                  <a:schemeClr val="dk1"/>
                </a:solidFill>
                <a:latin typeface="Times New Roman"/>
                <a:ea typeface="Times New Roman"/>
                <a:cs typeface="Times New Roman"/>
                <a:sym typeface="Times New Roman"/>
              </a:rPr>
              <a:t> </a:t>
            </a:r>
            <a:r>
              <a:rPr lang="en-US" sz="3200" b="1" dirty="0" err="1">
                <a:solidFill>
                  <a:schemeClr val="dk1"/>
                </a:solidFill>
                <a:latin typeface="Times New Roman"/>
                <a:ea typeface="Times New Roman"/>
                <a:cs typeface="Times New Roman"/>
                <a:sym typeface="Times New Roman"/>
              </a:rPr>
              <a:t>hoạt</a:t>
            </a:r>
            <a:r>
              <a:rPr lang="en-US" sz="3200" b="1" dirty="0">
                <a:solidFill>
                  <a:schemeClr val="dk1"/>
                </a:solidFill>
                <a:latin typeface="Times New Roman"/>
                <a:ea typeface="Times New Roman"/>
                <a:cs typeface="Times New Roman"/>
                <a:sym typeface="Times New Roman"/>
              </a:rPr>
              <a:t> </a:t>
            </a:r>
            <a:r>
              <a:rPr lang="en-US" sz="3200" b="1" dirty="0" err="1">
                <a:solidFill>
                  <a:schemeClr val="dk1"/>
                </a:solidFill>
                <a:latin typeface="Times New Roman"/>
                <a:ea typeface="Times New Roman"/>
                <a:cs typeface="Times New Roman"/>
                <a:sym typeface="Times New Roman"/>
              </a:rPr>
              <a:t>động</a:t>
            </a:r>
            <a:endParaRPr lang="en-US" sz="3200" b="1" dirty="0">
              <a:solidFill>
                <a:schemeClr val="dk1"/>
              </a:solidFill>
              <a:latin typeface="Times New Roman"/>
              <a:ea typeface="Times New Roman"/>
              <a:cs typeface="Times New Roman"/>
              <a:sym typeface="Times New Roman"/>
            </a:endParaRPr>
          </a:p>
        </p:txBody>
      </p:sp>
      <p:sp>
        <p:nvSpPr>
          <p:cNvPr id="2" name="Google Shape;617;p18">
            <a:extLst>
              <a:ext uri="{FF2B5EF4-FFF2-40B4-BE49-F238E27FC236}">
                <a16:creationId xmlns:a16="http://schemas.microsoft.com/office/drawing/2014/main" id="{EC0F4027-B865-BB3A-F0DB-CCDFA7EFE55C}"/>
              </a:ext>
            </a:extLst>
          </p:cNvPr>
          <p:cNvSpPr/>
          <p:nvPr/>
        </p:nvSpPr>
        <p:spPr>
          <a:xfrm>
            <a:off x="2207942" y="324381"/>
            <a:ext cx="7672038" cy="512247"/>
          </a:xfrm>
          <a:prstGeom prst="roundRect">
            <a:avLst>
              <a:gd name="adj" fmla="val 16667"/>
            </a:avLst>
          </a:prstGeom>
          <a:solidFill>
            <a:schemeClr val="lt1"/>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Times New Roman"/>
                <a:ea typeface="Times New Roman"/>
                <a:cs typeface="Times New Roman"/>
                <a:sym typeface="Times New Roman"/>
              </a:rPr>
              <a:t>2. Danh </a:t>
            </a:r>
            <a:r>
              <a:rPr lang="en-US" sz="3200" b="1" dirty="0" err="1">
                <a:solidFill>
                  <a:schemeClr val="dk1"/>
                </a:solidFill>
                <a:latin typeface="Times New Roman"/>
                <a:ea typeface="Times New Roman"/>
                <a:cs typeface="Times New Roman"/>
                <a:sym typeface="Times New Roman"/>
              </a:rPr>
              <a:t>sách</a:t>
            </a:r>
            <a:r>
              <a:rPr lang="en-US" sz="3200" b="1" dirty="0">
                <a:solidFill>
                  <a:schemeClr val="dk1"/>
                </a:solidFill>
                <a:latin typeface="Times New Roman"/>
                <a:ea typeface="Times New Roman"/>
                <a:cs typeface="Times New Roman"/>
                <a:sym typeface="Times New Roman"/>
              </a:rPr>
              <a:t> </a:t>
            </a:r>
            <a:r>
              <a:rPr lang="en-US" sz="3200" b="1" dirty="0" err="1">
                <a:solidFill>
                  <a:schemeClr val="dk1"/>
                </a:solidFill>
                <a:latin typeface="Times New Roman"/>
                <a:ea typeface="Times New Roman"/>
                <a:cs typeface="Times New Roman"/>
                <a:sym typeface="Times New Roman"/>
              </a:rPr>
              <a:t>các</a:t>
            </a:r>
            <a:r>
              <a:rPr lang="en-US" sz="3200" b="1" dirty="0">
                <a:solidFill>
                  <a:schemeClr val="dk1"/>
                </a:solidFill>
                <a:latin typeface="Times New Roman"/>
                <a:ea typeface="Times New Roman"/>
                <a:cs typeface="Times New Roman"/>
                <a:sym typeface="Times New Roman"/>
              </a:rPr>
              <a:t> </a:t>
            </a:r>
            <a:r>
              <a:rPr lang="en-US" sz="3200" b="1" dirty="0" err="1">
                <a:solidFill>
                  <a:schemeClr val="dk1"/>
                </a:solidFill>
                <a:latin typeface="Times New Roman"/>
                <a:ea typeface="Times New Roman"/>
                <a:cs typeface="Times New Roman"/>
                <a:sym typeface="Times New Roman"/>
              </a:rPr>
              <a:t>tình</a:t>
            </a:r>
            <a:r>
              <a:rPr lang="en-US" sz="3200" b="1" dirty="0">
                <a:solidFill>
                  <a:schemeClr val="dk1"/>
                </a:solidFill>
                <a:latin typeface="Times New Roman"/>
                <a:ea typeface="Times New Roman"/>
                <a:cs typeface="Times New Roman"/>
                <a:sym typeface="Times New Roman"/>
              </a:rPr>
              <a:t> </a:t>
            </a:r>
            <a:r>
              <a:rPr lang="en-US" sz="3200" b="1" dirty="0" err="1">
                <a:solidFill>
                  <a:schemeClr val="dk1"/>
                </a:solidFill>
                <a:latin typeface="Times New Roman"/>
                <a:ea typeface="Times New Roman"/>
                <a:cs typeface="Times New Roman"/>
                <a:sym typeface="Times New Roman"/>
              </a:rPr>
              <a:t>huống</a:t>
            </a:r>
            <a:r>
              <a:rPr lang="en-US" sz="3200" b="1" dirty="0">
                <a:solidFill>
                  <a:schemeClr val="dk1"/>
                </a:solidFill>
                <a:latin typeface="Times New Roman"/>
                <a:ea typeface="Times New Roman"/>
                <a:cs typeface="Times New Roman"/>
                <a:sym typeface="Times New Roman"/>
              </a:rPr>
              <a:t> </a:t>
            </a:r>
            <a:r>
              <a:rPr lang="en-US" sz="3200" b="1" dirty="0" err="1">
                <a:solidFill>
                  <a:schemeClr val="dk1"/>
                </a:solidFill>
                <a:latin typeface="Times New Roman"/>
                <a:ea typeface="Times New Roman"/>
                <a:cs typeface="Times New Roman"/>
                <a:sym typeface="Times New Roman"/>
              </a:rPr>
              <a:t>hoạt</a:t>
            </a:r>
            <a:r>
              <a:rPr lang="en-US" sz="3200" b="1" dirty="0">
                <a:solidFill>
                  <a:schemeClr val="dk1"/>
                </a:solidFill>
                <a:latin typeface="Times New Roman"/>
                <a:ea typeface="Times New Roman"/>
                <a:cs typeface="Times New Roman"/>
                <a:sym typeface="Times New Roman"/>
              </a:rPr>
              <a:t> </a:t>
            </a:r>
            <a:r>
              <a:rPr lang="en-US" sz="3200" b="1" dirty="0" err="1">
                <a:solidFill>
                  <a:schemeClr val="dk1"/>
                </a:solidFill>
                <a:latin typeface="Times New Roman"/>
                <a:ea typeface="Times New Roman"/>
                <a:cs typeface="Times New Roman"/>
                <a:sym typeface="Times New Roman"/>
              </a:rPr>
              <a:t>động</a:t>
            </a:r>
            <a:endParaRPr sz="3200" b="1"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EE304A76-D0B1-9722-F28B-FF66334948F2}"/>
              </a:ext>
            </a:extLst>
          </p:cNvPr>
          <p:cNvPicPr>
            <a:picLocks noChangeAspect="1"/>
          </p:cNvPicPr>
          <p:nvPr/>
        </p:nvPicPr>
        <p:blipFill>
          <a:blip r:embed="rId6"/>
          <a:stretch>
            <a:fillRect/>
          </a:stretch>
        </p:blipFill>
        <p:spPr>
          <a:xfrm>
            <a:off x="3398760" y="965016"/>
            <a:ext cx="5042713" cy="561882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20"/>
          <p:cNvSpPr/>
          <p:nvPr/>
        </p:nvSpPr>
        <p:spPr>
          <a:xfrm>
            <a:off x="584927" y="0"/>
            <a:ext cx="92302" cy="859631"/>
          </a:xfrm>
          <a:prstGeom prst="rect">
            <a:avLst/>
          </a:prstGeom>
          <a:solidFill>
            <a:srgbClr val="ED1D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imes New Roman" panose="02020603050405020304" pitchFamily="18" charset="0"/>
              <a:cs typeface="Times New Roman" panose="02020603050405020304" pitchFamily="18" charset="0"/>
              <a:sym typeface="Arial"/>
            </a:endParaRPr>
          </a:p>
        </p:txBody>
      </p:sp>
      <p:pic>
        <p:nvPicPr>
          <p:cNvPr id="636" name="Google Shape;636;p20"/>
          <p:cNvPicPr preferRelativeResize="0"/>
          <p:nvPr/>
        </p:nvPicPr>
        <p:blipFill rotWithShape="1">
          <a:blip r:embed="rId3">
            <a:alphaModFix/>
          </a:blip>
          <a:srcRect/>
          <a:stretch/>
        </p:blipFill>
        <p:spPr>
          <a:xfrm>
            <a:off x="160017" y="6262748"/>
            <a:ext cx="1383292" cy="508511"/>
          </a:xfrm>
          <a:prstGeom prst="rect">
            <a:avLst/>
          </a:prstGeom>
          <a:noFill/>
          <a:ln>
            <a:noFill/>
          </a:ln>
        </p:spPr>
      </p:pic>
      <p:pic>
        <p:nvPicPr>
          <p:cNvPr id="637" name="Google Shape;637;p20"/>
          <p:cNvPicPr preferRelativeResize="0"/>
          <p:nvPr/>
        </p:nvPicPr>
        <p:blipFill rotWithShape="1">
          <a:blip r:embed="rId3">
            <a:alphaModFix/>
          </a:blip>
          <a:srcRect/>
          <a:stretch/>
        </p:blipFill>
        <p:spPr>
          <a:xfrm>
            <a:off x="10648691" y="6262747"/>
            <a:ext cx="1383292" cy="508511"/>
          </a:xfrm>
          <a:prstGeom prst="rect">
            <a:avLst/>
          </a:prstGeom>
          <a:noFill/>
          <a:ln>
            <a:noFill/>
          </a:ln>
        </p:spPr>
      </p:pic>
      <p:pic>
        <p:nvPicPr>
          <p:cNvPr id="638" name="Google Shape;638;p20" descr="Clock with solid fill"/>
          <p:cNvPicPr preferRelativeResize="0"/>
          <p:nvPr/>
        </p:nvPicPr>
        <p:blipFill rotWithShape="1">
          <a:blip r:embed="rId4">
            <a:alphaModFix/>
          </a:blip>
          <a:srcRect/>
          <a:stretch/>
        </p:blipFill>
        <p:spPr>
          <a:xfrm>
            <a:off x="-652526" y="483898"/>
            <a:ext cx="426264" cy="426264"/>
          </a:xfrm>
          <a:prstGeom prst="rect">
            <a:avLst/>
          </a:prstGeom>
          <a:noFill/>
          <a:ln>
            <a:noFill/>
          </a:ln>
        </p:spPr>
      </p:pic>
      <p:sp>
        <p:nvSpPr>
          <p:cNvPr id="639" name="Google Shape;639;p20"/>
          <p:cNvSpPr/>
          <p:nvPr/>
        </p:nvSpPr>
        <p:spPr>
          <a:xfrm>
            <a:off x="233285" y="235975"/>
            <a:ext cx="11798698" cy="6238568"/>
          </a:xfrm>
          <a:prstGeom prst="roundRect">
            <a:avLst>
              <a:gd name="adj" fmla="val 6274"/>
            </a:avLst>
          </a:prstGeom>
          <a:solidFill>
            <a:schemeClr val="lt1"/>
          </a:solid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40" name="Google Shape;640;p20"/>
          <p:cNvSpPr/>
          <p:nvPr/>
        </p:nvSpPr>
        <p:spPr>
          <a:xfrm>
            <a:off x="2505875" y="-40593"/>
            <a:ext cx="6819601" cy="512247"/>
          </a:xfrm>
          <a:prstGeom prst="roundRect">
            <a:avLst>
              <a:gd name="adj" fmla="val 16667"/>
            </a:avLst>
          </a:prstGeom>
          <a:solidFill>
            <a:schemeClr val="lt1"/>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Times New Roman"/>
                <a:ea typeface="Times New Roman"/>
                <a:cs typeface="Times New Roman"/>
                <a:sym typeface="Times New Roman"/>
              </a:rPr>
              <a:t>3.1 </a:t>
            </a:r>
            <a:r>
              <a:rPr lang="en-US" sz="3200" b="1" dirty="0" err="1">
                <a:solidFill>
                  <a:schemeClr val="dk1"/>
                </a:solidFill>
                <a:latin typeface="Times New Roman"/>
                <a:ea typeface="Times New Roman"/>
                <a:cs typeface="Times New Roman"/>
                <a:sym typeface="Times New Roman"/>
              </a:rPr>
              <a:t>Đặc</a:t>
            </a:r>
            <a:r>
              <a:rPr lang="en-US" sz="3200" b="1" dirty="0">
                <a:solidFill>
                  <a:schemeClr val="dk1"/>
                </a:solidFill>
                <a:latin typeface="Times New Roman"/>
                <a:ea typeface="Times New Roman"/>
                <a:cs typeface="Times New Roman"/>
                <a:sym typeface="Times New Roman"/>
              </a:rPr>
              <a:t> </a:t>
            </a:r>
            <a:r>
              <a:rPr lang="en-US" sz="3200" b="1" dirty="0" err="1">
                <a:solidFill>
                  <a:schemeClr val="dk1"/>
                </a:solidFill>
                <a:latin typeface="Times New Roman"/>
                <a:ea typeface="Times New Roman"/>
                <a:cs typeface="Times New Roman"/>
                <a:sym typeface="Times New Roman"/>
              </a:rPr>
              <a:t>tả</a:t>
            </a:r>
            <a:r>
              <a:rPr lang="en-US" sz="3200" b="1" dirty="0">
                <a:solidFill>
                  <a:schemeClr val="dk1"/>
                </a:solidFill>
                <a:latin typeface="Times New Roman"/>
                <a:ea typeface="Times New Roman"/>
                <a:cs typeface="Times New Roman"/>
                <a:sym typeface="Times New Roman"/>
              </a:rPr>
              <a:t> </a:t>
            </a:r>
            <a:r>
              <a:rPr lang="en-US" sz="3200" b="1" dirty="0" err="1">
                <a:solidFill>
                  <a:schemeClr val="dk1"/>
                </a:solidFill>
                <a:latin typeface="Times New Roman"/>
                <a:ea typeface="Times New Roman"/>
                <a:cs typeface="Times New Roman"/>
                <a:sym typeface="Times New Roman"/>
              </a:rPr>
              <a:t>usecase</a:t>
            </a:r>
            <a:r>
              <a:rPr lang="en-US" sz="3200" b="1" dirty="0">
                <a:solidFill>
                  <a:schemeClr val="dk1"/>
                </a:solidFill>
                <a:latin typeface="Times New Roman"/>
                <a:ea typeface="Times New Roman"/>
                <a:cs typeface="Times New Roman"/>
                <a:sym typeface="Times New Roman"/>
              </a:rPr>
              <a:t> </a:t>
            </a:r>
            <a:r>
              <a:rPr lang="en-US" sz="3200" b="1" dirty="0" err="1">
                <a:solidFill>
                  <a:schemeClr val="dk1"/>
                </a:solidFill>
                <a:latin typeface="Times New Roman"/>
                <a:ea typeface="Times New Roman"/>
                <a:cs typeface="Times New Roman"/>
                <a:sym typeface="Times New Roman"/>
              </a:rPr>
              <a:t>Đăng</a:t>
            </a:r>
            <a:r>
              <a:rPr lang="en-US" sz="3200" b="1" dirty="0">
                <a:solidFill>
                  <a:schemeClr val="dk1"/>
                </a:solidFill>
                <a:latin typeface="Times New Roman"/>
                <a:ea typeface="Times New Roman"/>
                <a:cs typeface="Times New Roman"/>
                <a:sym typeface="Times New Roman"/>
              </a:rPr>
              <a:t> </a:t>
            </a:r>
            <a:r>
              <a:rPr lang="en-US" sz="3200" b="1" dirty="0" err="1">
                <a:solidFill>
                  <a:schemeClr val="dk1"/>
                </a:solidFill>
                <a:latin typeface="Times New Roman"/>
                <a:ea typeface="Times New Roman"/>
                <a:cs typeface="Times New Roman"/>
                <a:sym typeface="Times New Roman"/>
              </a:rPr>
              <a:t>ký</a:t>
            </a:r>
            <a:r>
              <a:rPr lang="en-US" sz="3200" b="1" dirty="0">
                <a:solidFill>
                  <a:schemeClr val="dk1"/>
                </a:solidFill>
                <a:latin typeface="Times New Roman"/>
                <a:ea typeface="Times New Roman"/>
                <a:cs typeface="Times New Roman"/>
                <a:sym typeface="Times New Roman"/>
              </a:rPr>
              <a:t> </a:t>
            </a:r>
            <a:r>
              <a:rPr lang="en-US" sz="3200" b="1" dirty="0" err="1">
                <a:solidFill>
                  <a:schemeClr val="dk1"/>
                </a:solidFill>
                <a:latin typeface="Times New Roman"/>
                <a:ea typeface="Times New Roman"/>
                <a:cs typeface="Times New Roman"/>
                <a:sym typeface="Times New Roman"/>
              </a:rPr>
              <a:t>học</a:t>
            </a:r>
            <a:r>
              <a:rPr lang="en-US" sz="3200" b="1" dirty="0">
                <a:solidFill>
                  <a:schemeClr val="dk1"/>
                </a:solidFill>
                <a:latin typeface="Times New Roman"/>
                <a:ea typeface="Times New Roman"/>
                <a:cs typeface="Times New Roman"/>
                <a:sym typeface="Times New Roman"/>
              </a:rPr>
              <a:t> </a:t>
            </a:r>
            <a:r>
              <a:rPr lang="en-US" sz="3200" b="1" dirty="0" err="1">
                <a:solidFill>
                  <a:schemeClr val="dk1"/>
                </a:solidFill>
                <a:latin typeface="Times New Roman"/>
                <a:ea typeface="Times New Roman"/>
                <a:cs typeface="Times New Roman"/>
                <a:sym typeface="Times New Roman"/>
              </a:rPr>
              <a:t>phần</a:t>
            </a:r>
            <a:endParaRPr sz="3200" b="1" dirty="0">
              <a:solidFill>
                <a:schemeClr val="dk1"/>
              </a:solidFill>
              <a:latin typeface="Times New Roman"/>
              <a:ea typeface="Times New Roman"/>
              <a:cs typeface="Times New Roman"/>
              <a:sym typeface="Times New Roman"/>
            </a:endParaRPr>
          </a:p>
        </p:txBody>
      </p:sp>
      <p:pic>
        <p:nvPicPr>
          <p:cNvPr id="642" name="Google Shape;642;p20"/>
          <p:cNvPicPr preferRelativeResize="0"/>
          <p:nvPr/>
        </p:nvPicPr>
        <p:blipFill rotWithShape="1">
          <a:blip r:embed="rId5">
            <a:alphaModFix/>
          </a:blip>
          <a:srcRect l="4725" t="25716" r="81507" b="57904"/>
          <a:stretch/>
        </p:blipFill>
        <p:spPr>
          <a:xfrm>
            <a:off x="9809447" y="-263777"/>
            <a:ext cx="1678488" cy="1123407"/>
          </a:xfrm>
          <a:prstGeom prst="rect">
            <a:avLst/>
          </a:prstGeom>
          <a:noFill/>
          <a:ln>
            <a:noFill/>
          </a:ln>
        </p:spPr>
      </p:pic>
      <p:pic>
        <p:nvPicPr>
          <p:cNvPr id="5" name="Picture 4">
            <a:extLst>
              <a:ext uri="{FF2B5EF4-FFF2-40B4-BE49-F238E27FC236}">
                <a16:creationId xmlns:a16="http://schemas.microsoft.com/office/drawing/2014/main" id="{A680290F-26F5-57AA-F416-4BBD748E9E77}"/>
              </a:ext>
            </a:extLst>
          </p:cNvPr>
          <p:cNvPicPr>
            <a:picLocks noChangeAspect="1"/>
          </p:cNvPicPr>
          <p:nvPr/>
        </p:nvPicPr>
        <p:blipFill>
          <a:blip r:embed="rId6"/>
          <a:stretch>
            <a:fillRect/>
          </a:stretch>
        </p:blipFill>
        <p:spPr>
          <a:xfrm>
            <a:off x="513478" y="599455"/>
            <a:ext cx="4096709" cy="5545305"/>
          </a:xfrm>
          <a:prstGeom prst="rect">
            <a:avLst/>
          </a:prstGeom>
        </p:spPr>
      </p:pic>
      <p:pic>
        <p:nvPicPr>
          <p:cNvPr id="6" name="Picture 5">
            <a:extLst>
              <a:ext uri="{FF2B5EF4-FFF2-40B4-BE49-F238E27FC236}">
                <a16:creationId xmlns:a16="http://schemas.microsoft.com/office/drawing/2014/main" id="{C2F9BFD3-B926-B9AC-766A-93B0C9710A42}"/>
              </a:ext>
            </a:extLst>
          </p:cNvPr>
          <p:cNvPicPr>
            <a:picLocks noChangeAspect="1"/>
          </p:cNvPicPr>
          <p:nvPr/>
        </p:nvPicPr>
        <p:blipFill>
          <a:blip r:embed="rId7"/>
          <a:stretch>
            <a:fillRect/>
          </a:stretch>
        </p:blipFill>
        <p:spPr>
          <a:xfrm>
            <a:off x="7274364" y="1277937"/>
            <a:ext cx="4400687" cy="41546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20"/>
          <p:cNvSpPr/>
          <p:nvPr/>
        </p:nvSpPr>
        <p:spPr>
          <a:xfrm>
            <a:off x="584927" y="0"/>
            <a:ext cx="92302" cy="859631"/>
          </a:xfrm>
          <a:prstGeom prst="rect">
            <a:avLst/>
          </a:prstGeom>
          <a:solidFill>
            <a:srgbClr val="ED1D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imes New Roman" panose="02020603050405020304" pitchFamily="18" charset="0"/>
              <a:cs typeface="Times New Roman" panose="02020603050405020304" pitchFamily="18" charset="0"/>
              <a:sym typeface="Arial"/>
            </a:endParaRPr>
          </a:p>
        </p:txBody>
      </p:sp>
      <p:pic>
        <p:nvPicPr>
          <p:cNvPr id="636" name="Google Shape;636;p20"/>
          <p:cNvPicPr preferRelativeResize="0"/>
          <p:nvPr/>
        </p:nvPicPr>
        <p:blipFill rotWithShape="1">
          <a:blip r:embed="rId3">
            <a:alphaModFix/>
          </a:blip>
          <a:srcRect/>
          <a:stretch/>
        </p:blipFill>
        <p:spPr>
          <a:xfrm>
            <a:off x="160017" y="6262748"/>
            <a:ext cx="1383292" cy="508511"/>
          </a:xfrm>
          <a:prstGeom prst="rect">
            <a:avLst/>
          </a:prstGeom>
          <a:noFill/>
          <a:ln>
            <a:noFill/>
          </a:ln>
        </p:spPr>
      </p:pic>
      <p:pic>
        <p:nvPicPr>
          <p:cNvPr id="637" name="Google Shape;637;p20"/>
          <p:cNvPicPr preferRelativeResize="0"/>
          <p:nvPr/>
        </p:nvPicPr>
        <p:blipFill rotWithShape="1">
          <a:blip r:embed="rId3">
            <a:alphaModFix/>
          </a:blip>
          <a:srcRect/>
          <a:stretch/>
        </p:blipFill>
        <p:spPr>
          <a:xfrm>
            <a:off x="10648691" y="6262747"/>
            <a:ext cx="1383292" cy="508511"/>
          </a:xfrm>
          <a:prstGeom prst="rect">
            <a:avLst/>
          </a:prstGeom>
          <a:noFill/>
          <a:ln>
            <a:noFill/>
          </a:ln>
        </p:spPr>
      </p:pic>
      <p:pic>
        <p:nvPicPr>
          <p:cNvPr id="638" name="Google Shape;638;p20" descr="Clock with solid fill"/>
          <p:cNvPicPr preferRelativeResize="0"/>
          <p:nvPr/>
        </p:nvPicPr>
        <p:blipFill rotWithShape="1">
          <a:blip r:embed="rId4">
            <a:alphaModFix/>
          </a:blip>
          <a:srcRect/>
          <a:stretch/>
        </p:blipFill>
        <p:spPr>
          <a:xfrm>
            <a:off x="-652526" y="483898"/>
            <a:ext cx="426264" cy="426264"/>
          </a:xfrm>
          <a:prstGeom prst="rect">
            <a:avLst/>
          </a:prstGeom>
          <a:noFill/>
          <a:ln>
            <a:noFill/>
          </a:ln>
        </p:spPr>
      </p:pic>
      <p:sp>
        <p:nvSpPr>
          <p:cNvPr id="639" name="Google Shape;639;p20"/>
          <p:cNvSpPr/>
          <p:nvPr/>
        </p:nvSpPr>
        <p:spPr>
          <a:xfrm>
            <a:off x="233285" y="235975"/>
            <a:ext cx="11798698" cy="6238568"/>
          </a:xfrm>
          <a:prstGeom prst="roundRect">
            <a:avLst>
              <a:gd name="adj" fmla="val 6274"/>
            </a:avLst>
          </a:prstGeom>
          <a:solidFill>
            <a:schemeClr val="lt1"/>
          </a:solid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40" name="Google Shape;640;p20"/>
          <p:cNvSpPr/>
          <p:nvPr/>
        </p:nvSpPr>
        <p:spPr>
          <a:xfrm>
            <a:off x="1416971" y="-40593"/>
            <a:ext cx="7908505" cy="900223"/>
          </a:xfrm>
          <a:prstGeom prst="roundRect">
            <a:avLst>
              <a:gd name="adj" fmla="val 16667"/>
            </a:avLst>
          </a:prstGeom>
          <a:solidFill>
            <a:schemeClr val="lt1"/>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Times New Roman"/>
                <a:ea typeface="Times New Roman"/>
                <a:cs typeface="Times New Roman"/>
                <a:sym typeface="Times New Roman"/>
              </a:rPr>
              <a:t>3.2. Activity diagram, sequence diagram </a:t>
            </a:r>
            <a:r>
              <a:rPr lang="en-US" sz="3200" b="1" dirty="0" err="1">
                <a:solidFill>
                  <a:schemeClr val="dk1"/>
                </a:solidFill>
                <a:latin typeface="Times New Roman"/>
                <a:ea typeface="Times New Roman"/>
                <a:cs typeface="Times New Roman"/>
                <a:sym typeface="Times New Roman"/>
              </a:rPr>
              <a:t>Đăng</a:t>
            </a:r>
            <a:r>
              <a:rPr lang="en-US" sz="3200" b="1" dirty="0">
                <a:solidFill>
                  <a:schemeClr val="dk1"/>
                </a:solidFill>
                <a:latin typeface="Times New Roman"/>
                <a:ea typeface="Times New Roman"/>
                <a:cs typeface="Times New Roman"/>
                <a:sym typeface="Times New Roman"/>
              </a:rPr>
              <a:t> </a:t>
            </a:r>
            <a:r>
              <a:rPr lang="en-US" sz="3200" b="1" dirty="0" err="1">
                <a:solidFill>
                  <a:schemeClr val="dk1"/>
                </a:solidFill>
                <a:latin typeface="Times New Roman"/>
                <a:ea typeface="Times New Roman"/>
                <a:cs typeface="Times New Roman"/>
                <a:sym typeface="Times New Roman"/>
              </a:rPr>
              <a:t>ký</a:t>
            </a:r>
            <a:r>
              <a:rPr lang="en-US" sz="3200" b="1" dirty="0">
                <a:solidFill>
                  <a:schemeClr val="dk1"/>
                </a:solidFill>
                <a:latin typeface="Times New Roman"/>
                <a:ea typeface="Times New Roman"/>
                <a:cs typeface="Times New Roman"/>
                <a:sym typeface="Times New Roman"/>
              </a:rPr>
              <a:t> </a:t>
            </a:r>
            <a:r>
              <a:rPr lang="en-US" sz="3200" b="1" dirty="0" err="1">
                <a:solidFill>
                  <a:schemeClr val="dk1"/>
                </a:solidFill>
                <a:latin typeface="Times New Roman"/>
                <a:ea typeface="Times New Roman"/>
                <a:cs typeface="Times New Roman"/>
                <a:sym typeface="Times New Roman"/>
              </a:rPr>
              <a:t>học</a:t>
            </a:r>
            <a:r>
              <a:rPr lang="en-US" sz="3200" b="1" dirty="0">
                <a:solidFill>
                  <a:schemeClr val="dk1"/>
                </a:solidFill>
                <a:latin typeface="Times New Roman"/>
                <a:ea typeface="Times New Roman"/>
                <a:cs typeface="Times New Roman"/>
                <a:sym typeface="Times New Roman"/>
              </a:rPr>
              <a:t> </a:t>
            </a:r>
            <a:r>
              <a:rPr lang="en-US" sz="3200" b="1" dirty="0" err="1">
                <a:solidFill>
                  <a:schemeClr val="dk1"/>
                </a:solidFill>
                <a:latin typeface="Times New Roman"/>
                <a:ea typeface="Times New Roman"/>
                <a:cs typeface="Times New Roman"/>
                <a:sym typeface="Times New Roman"/>
              </a:rPr>
              <a:t>phần</a:t>
            </a:r>
            <a:endParaRPr sz="3200" b="1" dirty="0">
              <a:solidFill>
                <a:schemeClr val="dk1"/>
              </a:solidFill>
              <a:latin typeface="Times New Roman"/>
              <a:ea typeface="Times New Roman"/>
              <a:cs typeface="Times New Roman"/>
              <a:sym typeface="Times New Roman"/>
            </a:endParaRPr>
          </a:p>
        </p:txBody>
      </p:sp>
      <p:pic>
        <p:nvPicPr>
          <p:cNvPr id="642" name="Google Shape;642;p20"/>
          <p:cNvPicPr preferRelativeResize="0"/>
          <p:nvPr/>
        </p:nvPicPr>
        <p:blipFill rotWithShape="1">
          <a:blip r:embed="rId5">
            <a:alphaModFix/>
          </a:blip>
          <a:srcRect l="4725" t="25716" r="81507" b="57904"/>
          <a:stretch/>
        </p:blipFill>
        <p:spPr>
          <a:xfrm>
            <a:off x="9809447" y="-263777"/>
            <a:ext cx="1678488" cy="1123407"/>
          </a:xfrm>
          <a:prstGeom prst="rect">
            <a:avLst/>
          </a:prstGeom>
          <a:noFill/>
          <a:ln>
            <a:noFill/>
          </a:ln>
        </p:spPr>
      </p:pic>
      <p:pic>
        <p:nvPicPr>
          <p:cNvPr id="3" name="Picture 2" descr="A diagram of a diagram  Description automatically generated">
            <a:extLst>
              <a:ext uri="{FF2B5EF4-FFF2-40B4-BE49-F238E27FC236}">
                <a16:creationId xmlns:a16="http://schemas.microsoft.com/office/drawing/2014/main" id="{BA3C42A2-1E68-DBE0-7380-DFC23EF7281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42999" y="2186689"/>
            <a:ext cx="5818312" cy="4076058"/>
          </a:xfrm>
          <a:prstGeom prst="rect">
            <a:avLst/>
          </a:prstGeom>
          <a:noFill/>
          <a:ln>
            <a:noFill/>
          </a:ln>
        </p:spPr>
      </p:pic>
      <p:pic>
        <p:nvPicPr>
          <p:cNvPr id="4" name="Picture 3" descr="A diagram of a flowchart&#10;&#10;Description automatically generated">
            <a:extLst>
              <a:ext uri="{FF2B5EF4-FFF2-40B4-BE49-F238E27FC236}">
                <a16:creationId xmlns:a16="http://schemas.microsoft.com/office/drawing/2014/main" id="{09F8E8FE-60F3-F612-4E65-0E4E432536CF}"/>
              </a:ext>
            </a:extLst>
          </p:cNvPr>
          <p:cNvPicPr>
            <a:picLocks noChangeAspect="1"/>
          </p:cNvPicPr>
          <p:nvPr/>
        </p:nvPicPr>
        <p:blipFill>
          <a:blip r:embed="rId7"/>
          <a:stretch>
            <a:fillRect/>
          </a:stretch>
        </p:blipFill>
        <p:spPr>
          <a:xfrm>
            <a:off x="198405" y="1238778"/>
            <a:ext cx="5853193" cy="5023969"/>
          </a:xfrm>
          <a:prstGeom prst="rect">
            <a:avLst/>
          </a:prstGeom>
        </p:spPr>
      </p:pic>
    </p:spTree>
    <p:extLst>
      <p:ext uri="{BB962C8B-B14F-4D97-AF65-F5344CB8AC3E}">
        <p14:creationId xmlns:p14="http://schemas.microsoft.com/office/powerpoint/2010/main" val="1949630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20"/>
          <p:cNvSpPr/>
          <p:nvPr/>
        </p:nvSpPr>
        <p:spPr>
          <a:xfrm>
            <a:off x="584927" y="0"/>
            <a:ext cx="92302" cy="859631"/>
          </a:xfrm>
          <a:prstGeom prst="rect">
            <a:avLst/>
          </a:prstGeom>
          <a:solidFill>
            <a:srgbClr val="ED1D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imes New Roman" panose="02020603050405020304" pitchFamily="18" charset="0"/>
              <a:cs typeface="Times New Roman" panose="02020603050405020304" pitchFamily="18" charset="0"/>
              <a:sym typeface="Arial"/>
            </a:endParaRPr>
          </a:p>
        </p:txBody>
      </p:sp>
      <p:pic>
        <p:nvPicPr>
          <p:cNvPr id="636" name="Google Shape;636;p20"/>
          <p:cNvPicPr preferRelativeResize="0"/>
          <p:nvPr/>
        </p:nvPicPr>
        <p:blipFill rotWithShape="1">
          <a:blip r:embed="rId3">
            <a:alphaModFix/>
          </a:blip>
          <a:srcRect/>
          <a:stretch/>
        </p:blipFill>
        <p:spPr>
          <a:xfrm>
            <a:off x="160017" y="6262748"/>
            <a:ext cx="1383292" cy="508511"/>
          </a:xfrm>
          <a:prstGeom prst="rect">
            <a:avLst/>
          </a:prstGeom>
          <a:noFill/>
          <a:ln>
            <a:noFill/>
          </a:ln>
        </p:spPr>
      </p:pic>
      <p:pic>
        <p:nvPicPr>
          <p:cNvPr id="637" name="Google Shape;637;p20"/>
          <p:cNvPicPr preferRelativeResize="0"/>
          <p:nvPr/>
        </p:nvPicPr>
        <p:blipFill rotWithShape="1">
          <a:blip r:embed="rId3">
            <a:alphaModFix/>
          </a:blip>
          <a:srcRect/>
          <a:stretch/>
        </p:blipFill>
        <p:spPr>
          <a:xfrm>
            <a:off x="10648691" y="6262747"/>
            <a:ext cx="1383292" cy="508511"/>
          </a:xfrm>
          <a:prstGeom prst="rect">
            <a:avLst/>
          </a:prstGeom>
          <a:noFill/>
          <a:ln>
            <a:noFill/>
          </a:ln>
        </p:spPr>
      </p:pic>
      <p:pic>
        <p:nvPicPr>
          <p:cNvPr id="638" name="Google Shape;638;p20" descr="Clock with solid fill"/>
          <p:cNvPicPr preferRelativeResize="0"/>
          <p:nvPr/>
        </p:nvPicPr>
        <p:blipFill rotWithShape="1">
          <a:blip r:embed="rId4">
            <a:alphaModFix/>
          </a:blip>
          <a:srcRect/>
          <a:stretch/>
        </p:blipFill>
        <p:spPr>
          <a:xfrm>
            <a:off x="-652526" y="483898"/>
            <a:ext cx="426264" cy="426264"/>
          </a:xfrm>
          <a:prstGeom prst="rect">
            <a:avLst/>
          </a:prstGeom>
          <a:noFill/>
          <a:ln>
            <a:noFill/>
          </a:ln>
        </p:spPr>
      </p:pic>
      <p:sp>
        <p:nvSpPr>
          <p:cNvPr id="639" name="Google Shape;639;p20"/>
          <p:cNvSpPr/>
          <p:nvPr/>
        </p:nvSpPr>
        <p:spPr>
          <a:xfrm>
            <a:off x="233285" y="235975"/>
            <a:ext cx="11798698" cy="6238568"/>
          </a:xfrm>
          <a:prstGeom prst="roundRect">
            <a:avLst>
              <a:gd name="adj" fmla="val 6274"/>
            </a:avLst>
          </a:prstGeom>
          <a:solidFill>
            <a:schemeClr val="lt1"/>
          </a:solid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40" name="Google Shape;640;p20"/>
          <p:cNvSpPr/>
          <p:nvPr/>
        </p:nvSpPr>
        <p:spPr>
          <a:xfrm>
            <a:off x="2073105" y="-40593"/>
            <a:ext cx="7252371" cy="900223"/>
          </a:xfrm>
          <a:prstGeom prst="roundRect">
            <a:avLst>
              <a:gd name="adj" fmla="val 16667"/>
            </a:avLst>
          </a:prstGeom>
          <a:solidFill>
            <a:schemeClr val="lt1"/>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Times New Roman"/>
                <a:ea typeface="Times New Roman"/>
                <a:cs typeface="Times New Roman"/>
                <a:sym typeface="Times New Roman"/>
              </a:rPr>
              <a:t>4. ERD diagram</a:t>
            </a:r>
            <a:endParaRPr sz="3200" b="1" dirty="0">
              <a:solidFill>
                <a:schemeClr val="dk1"/>
              </a:solidFill>
              <a:latin typeface="Times New Roman"/>
              <a:ea typeface="Times New Roman"/>
              <a:cs typeface="Times New Roman"/>
              <a:sym typeface="Times New Roman"/>
            </a:endParaRPr>
          </a:p>
        </p:txBody>
      </p:sp>
      <p:pic>
        <p:nvPicPr>
          <p:cNvPr id="642" name="Google Shape;642;p20"/>
          <p:cNvPicPr preferRelativeResize="0"/>
          <p:nvPr/>
        </p:nvPicPr>
        <p:blipFill rotWithShape="1">
          <a:blip r:embed="rId5">
            <a:alphaModFix/>
          </a:blip>
          <a:srcRect l="4725" t="25716" r="81507" b="57904"/>
          <a:stretch/>
        </p:blipFill>
        <p:spPr>
          <a:xfrm>
            <a:off x="9809447" y="-263777"/>
            <a:ext cx="1678488" cy="1123407"/>
          </a:xfrm>
          <a:prstGeom prst="rect">
            <a:avLst/>
          </a:prstGeom>
          <a:noFill/>
          <a:ln>
            <a:noFill/>
          </a:ln>
        </p:spPr>
      </p:pic>
      <p:pic>
        <p:nvPicPr>
          <p:cNvPr id="2" name="Picture 1" descr="A diagram of a computer program&#10;&#10;Description automatically generated with medium confidence">
            <a:extLst>
              <a:ext uri="{FF2B5EF4-FFF2-40B4-BE49-F238E27FC236}">
                <a16:creationId xmlns:a16="http://schemas.microsoft.com/office/drawing/2014/main" id="{D925C319-6C3E-48D7-88E5-A1EB3F81EA49}"/>
              </a:ext>
            </a:extLst>
          </p:cNvPr>
          <p:cNvPicPr>
            <a:picLocks noChangeAspect="1"/>
          </p:cNvPicPr>
          <p:nvPr/>
        </p:nvPicPr>
        <p:blipFill>
          <a:blip r:embed="rId6"/>
          <a:stretch>
            <a:fillRect/>
          </a:stretch>
        </p:blipFill>
        <p:spPr>
          <a:xfrm>
            <a:off x="3079986" y="1036002"/>
            <a:ext cx="5655391" cy="5127473"/>
          </a:xfrm>
          <a:prstGeom prst="rect">
            <a:avLst/>
          </a:prstGeom>
        </p:spPr>
      </p:pic>
    </p:spTree>
    <p:extLst>
      <p:ext uri="{BB962C8B-B14F-4D97-AF65-F5344CB8AC3E}">
        <p14:creationId xmlns:p14="http://schemas.microsoft.com/office/powerpoint/2010/main" val="296227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pic>
        <p:nvPicPr>
          <p:cNvPr id="731" name="Google Shape;731;p28"/>
          <p:cNvPicPr preferRelativeResize="0"/>
          <p:nvPr/>
        </p:nvPicPr>
        <p:blipFill rotWithShape="1">
          <a:blip r:embed="rId3">
            <a:alphaModFix/>
          </a:blip>
          <a:srcRect l="11376" r="11375"/>
          <a:stretch/>
        </p:blipFill>
        <p:spPr>
          <a:xfrm>
            <a:off x="-545" y="503768"/>
            <a:ext cx="5377411" cy="5355772"/>
          </a:xfrm>
          <a:prstGeom prst="rect">
            <a:avLst/>
          </a:prstGeom>
          <a:noFill/>
          <a:ln>
            <a:noFill/>
          </a:ln>
        </p:spPr>
      </p:pic>
      <p:sp>
        <p:nvSpPr>
          <p:cNvPr id="732" name="Google Shape;732;p28"/>
          <p:cNvSpPr/>
          <p:nvPr/>
        </p:nvSpPr>
        <p:spPr>
          <a:xfrm rot="2700000">
            <a:off x="-4877660" y="-3361107"/>
            <a:ext cx="13608750" cy="13608747"/>
          </a:xfrm>
          <a:custGeom>
            <a:avLst/>
            <a:gdLst/>
            <a:ahLst/>
            <a:cxnLst/>
            <a:rect l="l" t="t" r="r" b="b"/>
            <a:pathLst>
              <a:path w="4919046" h="4919045" extrusionOk="0">
                <a:moveTo>
                  <a:pt x="1778230" y="1778229"/>
                </a:moveTo>
                <a:cubicBezTo>
                  <a:pt x="1749230" y="1807230"/>
                  <a:pt x="1731293" y="1847293"/>
                  <a:pt x="1731293" y="1891546"/>
                </a:cubicBezTo>
                <a:lnTo>
                  <a:pt x="1731293" y="3027499"/>
                </a:lnTo>
                <a:cubicBezTo>
                  <a:pt x="1731293" y="3116005"/>
                  <a:pt x="1803041" y="3187753"/>
                  <a:pt x="1891547" y="3187753"/>
                </a:cubicBezTo>
                <a:lnTo>
                  <a:pt x="3027500" y="3187753"/>
                </a:lnTo>
                <a:cubicBezTo>
                  <a:pt x="3116006" y="3187753"/>
                  <a:pt x="3187754" y="3116005"/>
                  <a:pt x="3187754" y="3027499"/>
                </a:cubicBezTo>
                <a:lnTo>
                  <a:pt x="3187754" y="1891546"/>
                </a:lnTo>
                <a:cubicBezTo>
                  <a:pt x="3187754" y="1803040"/>
                  <a:pt x="3116006" y="1731292"/>
                  <a:pt x="3027500" y="1731292"/>
                </a:cubicBezTo>
                <a:lnTo>
                  <a:pt x="1891547" y="1731292"/>
                </a:lnTo>
                <a:cubicBezTo>
                  <a:pt x="1847294" y="1731292"/>
                  <a:pt x="1807231" y="1749229"/>
                  <a:pt x="1778230" y="1778229"/>
                </a:cubicBezTo>
                <a:close/>
                <a:moveTo>
                  <a:pt x="720377" y="720377"/>
                </a:moveTo>
                <a:cubicBezTo>
                  <a:pt x="1680881" y="-240126"/>
                  <a:pt x="3238165" y="-240126"/>
                  <a:pt x="4198668" y="720377"/>
                </a:cubicBezTo>
                <a:cubicBezTo>
                  <a:pt x="5159172" y="1680881"/>
                  <a:pt x="5159172" y="3238164"/>
                  <a:pt x="4198668" y="4198668"/>
                </a:cubicBezTo>
                <a:cubicBezTo>
                  <a:pt x="3238165" y="5159171"/>
                  <a:pt x="1680881" y="5159171"/>
                  <a:pt x="720377" y="4198668"/>
                </a:cubicBezTo>
                <a:cubicBezTo>
                  <a:pt x="-240126" y="3238164"/>
                  <a:pt x="-240126" y="1680881"/>
                  <a:pt x="720377" y="7203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733" name="Google Shape;733;p28"/>
          <p:cNvSpPr txBox="1"/>
          <p:nvPr/>
        </p:nvSpPr>
        <p:spPr>
          <a:xfrm>
            <a:off x="5427452" y="2792930"/>
            <a:ext cx="6225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21409A"/>
                </a:solidFill>
                <a:latin typeface="Times New Roman" panose="02020603050405020304" pitchFamily="18" charset="0"/>
                <a:cs typeface="Times New Roman" panose="02020603050405020304" pitchFamily="18" charset="0"/>
              </a:rPr>
              <a:t>TRIỂN KHAI</a:t>
            </a:r>
            <a:endParaRPr sz="2800" b="1" dirty="0">
              <a:solidFill>
                <a:srgbClr val="21409A"/>
              </a:solidFill>
              <a:latin typeface="Times New Roman" panose="02020603050405020304" pitchFamily="18" charset="0"/>
              <a:cs typeface="Times New Roman" panose="02020603050405020304" pitchFamily="18" charset="0"/>
            </a:endParaRPr>
          </a:p>
        </p:txBody>
      </p:sp>
      <p:sp>
        <p:nvSpPr>
          <p:cNvPr id="734" name="Google Shape;734;p28"/>
          <p:cNvSpPr/>
          <p:nvPr/>
        </p:nvSpPr>
        <p:spPr>
          <a:xfrm rot="2823264">
            <a:off x="10776249" y="-464097"/>
            <a:ext cx="1163853" cy="1163853"/>
          </a:xfrm>
          <a:prstGeom prst="roundRect">
            <a:avLst>
              <a:gd name="adj" fmla="val 11003"/>
            </a:avLst>
          </a:prstGeom>
          <a:solidFill>
            <a:srgbClr val="21409A"/>
          </a:solidFill>
          <a:ln w="9525" cap="flat" cmpd="sng">
            <a:solidFill>
              <a:srgbClr val="ED1D24"/>
            </a:solidFill>
            <a:prstDash val="solid"/>
            <a:miter lim="800000"/>
            <a:headEnd type="none" w="sm" len="sm"/>
            <a:tailEnd type="none" w="sm" len="sm"/>
          </a:ln>
          <a:effectLst>
            <a:outerShdw blurRad="165100" dist="38100" dir="3300000" sx="104000" sy="104000" algn="tl" rotWithShape="0">
              <a:srgbClr val="000000">
                <a:alpha val="3568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735" name="Google Shape;735;p28"/>
          <p:cNvSpPr/>
          <p:nvPr/>
        </p:nvSpPr>
        <p:spPr>
          <a:xfrm rot="2823264">
            <a:off x="11745486" y="932599"/>
            <a:ext cx="446514" cy="446514"/>
          </a:xfrm>
          <a:prstGeom prst="roundRect">
            <a:avLst>
              <a:gd name="adj" fmla="val 11003"/>
            </a:avLst>
          </a:prstGeom>
          <a:solidFill>
            <a:srgbClr val="F04A4E"/>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736" name="Google Shape;736;p28"/>
          <p:cNvSpPr/>
          <p:nvPr/>
        </p:nvSpPr>
        <p:spPr>
          <a:xfrm rot="2823264">
            <a:off x="10983566" y="-439705"/>
            <a:ext cx="1163853" cy="1163853"/>
          </a:xfrm>
          <a:prstGeom prst="roundRect">
            <a:avLst>
              <a:gd name="adj" fmla="val 11003"/>
            </a:avLst>
          </a:prstGeom>
          <a:no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nvGrpSpPr>
          <p:cNvPr id="737" name="Google Shape;737;p28"/>
          <p:cNvGrpSpPr/>
          <p:nvPr/>
        </p:nvGrpSpPr>
        <p:grpSpPr>
          <a:xfrm>
            <a:off x="4500389" y="2710023"/>
            <a:ext cx="1065184" cy="943264"/>
            <a:chOff x="3530443" y="1742099"/>
            <a:chExt cx="1065184" cy="943264"/>
          </a:xfrm>
        </p:grpSpPr>
        <p:sp>
          <p:nvSpPr>
            <p:cNvPr id="738" name="Google Shape;738;p28"/>
            <p:cNvSpPr/>
            <p:nvPr/>
          </p:nvSpPr>
          <p:spPr>
            <a:xfrm rot="2700000">
              <a:off x="3668581" y="1880239"/>
              <a:ext cx="666987" cy="666987"/>
            </a:xfrm>
            <a:prstGeom prst="roundRect">
              <a:avLst>
                <a:gd name="adj" fmla="val 11003"/>
              </a:avLst>
            </a:prstGeom>
            <a:solidFill>
              <a:srgbClr val="2F5496"/>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739" name="Google Shape;739;p28"/>
            <p:cNvSpPr txBox="1"/>
            <p:nvPr/>
          </p:nvSpPr>
          <p:spPr>
            <a:xfrm>
              <a:off x="3831655" y="1952122"/>
              <a:ext cx="50847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lt1"/>
                  </a:solidFill>
                  <a:latin typeface="Calibri"/>
                  <a:ea typeface="Calibri"/>
                  <a:cs typeface="Calibri"/>
                  <a:sym typeface="Calibri"/>
                </a:rPr>
                <a:t>Ⅳ</a:t>
              </a:r>
              <a:endParaRPr sz="2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740" name="Google Shape;740;p28"/>
            <p:cNvSpPr/>
            <p:nvPr/>
          </p:nvSpPr>
          <p:spPr>
            <a:xfrm rot="2700000">
              <a:off x="3790503" y="1880237"/>
              <a:ext cx="666987" cy="666987"/>
            </a:xfrm>
            <a:prstGeom prst="roundRect">
              <a:avLst>
                <a:gd name="adj" fmla="val 11003"/>
              </a:avLst>
            </a:prstGeom>
            <a:noFill/>
            <a:ln w="127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0" fill="hold"/>
                                        <p:tgtEl>
                                          <p:spTgt spid="7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21"/>
          <p:cNvSpPr/>
          <p:nvPr/>
        </p:nvSpPr>
        <p:spPr>
          <a:xfrm>
            <a:off x="584927" y="0"/>
            <a:ext cx="92302" cy="859631"/>
          </a:xfrm>
          <a:prstGeom prst="rect">
            <a:avLst/>
          </a:prstGeom>
          <a:solidFill>
            <a:srgbClr val="ED1D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imes New Roman" panose="02020603050405020304" pitchFamily="18" charset="0"/>
              <a:cs typeface="Times New Roman" panose="02020603050405020304" pitchFamily="18" charset="0"/>
              <a:sym typeface="Arial"/>
            </a:endParaRPr>
          </a:p>
        </p:txBody>
      </p:sp>
      <p:pic>
        <p:nvPicPr>
          <p:cNvPr id="648" name="Google Shape;648;p21"/>
          <p:cNvPicPr preferRelativeResize="0"/>
          <p:nvPr/>
        </p:nvPicPr>
        <p:blipFill rotWithShape="1">
          <a:blip r:embed="rId3">
            <a:alphaModFix/>
          </a:blip>
          <a:srcRect/>
          <a:stretch/>
        </p:blipFill>
        <p:spPr>
          <a:xfrm>
            <a:off x="160017" y="6262748"/>
            <a:ext cx="1383292" cy="508511"/>
          </a:xfrm>
          <a:prstGeom prst="rect">
            <a:avLst/>
          </a:prstGeom>
          <a:noFill/>
          <a:ln>
            <a:noFill/>
          </a:ln>
        </p:spPr>
      </p:pic>
      <p:pic>
        <p:nvPicPr>
          <p:cNvPr id="649" name="Google Shape;649;p21"/>
          <p:cNvPicPr preferRelativeResize="0"/>
          <p:nvPr/>
        </p:nvPicPr>
        <p:blipFill rotWithShape="1">
          <a:blip r:embed="rId3">
            <a:alphaModFix/>
          </a:blip>
          <a:srcRect/>
          <a:stretch/>
        </p:blipFill>
        <p:spPr>
          <a:xfrm>
            <a:off x="10648691" y="6262747"/>
            <a:ext cx="1383292" cy="508511"/>
          </a:xfrm>
          <a:prstGeom prst="rect">
            <a:avLst/>
          </a:prstGeom>
          <a:noFill/>
          <a:ln>
            <a:noFill/>
          </a:ln>
        </p:spPr>
      </p:pic>
      <p:pic>
        <p:nvPicPr>
          <p:cNvPr id="650" name="Google Shape;650;p21" descr="Clock with solid fill"/>
          <p:cNvPicPr preferRelativeResize="0"/>
          <p:nvPr/>
        </p:nvPicPr>
        <p:blipFill rotWithShape="1">
          <a:blip r:embed="rId4">
            <a:alphaModFix/>
          </a:blip>
          <a:srcRect/>
          <a:stretch/>
        </p:blipFill>
        <p:spPr>
          <a:xfrm>
            <a:off x="-652526" y="483898"/>
            <a:ext cx="426264" cy="426264"/>
          </a:xfrm>
          <a:prstGeom prst="rect">
            <a:avLst/>
          </a:prstGeom>
          <a:noFill/>
          <a:ln>
            <a:noFill/>
          </a:ln>
        </p:spPr>
      </p:pic>
      <p:pic>
        <p:nvPicPr>
          <p:cNvPr id="651" name="Google Shape;651;p21"/>
          <p:cNvPicPr preferRelativeResize="0"/>
          <p:nvPr/>
        </p:nvPicPr>
        <p:blipFill rotWithShape="1">
          <a:blip r:embed="rId5">
            <a:alphaModFix/>
          </a:blip>
          <a:srcRect l="4725" t="25716" r="81507" b="57904"/>
          <a:stretch/>
        </p:blipFill>
        <p:spPr>
          <a:xfrm>
            <a:off x="8592320" y="23154"/>
            <a:ext cx="1678488" cy="1123407"/>
          </a:xfrm>
          <a:prstGeom prst="rect">
            <a:avLst/>
          </a:prstGeom>
          <a:noFill/>
          <a:ln>
            <a:noFill/>
          </a:ln>
        </p:spPr>
      </p:pic>
      <p:sp>
        <p:nvSpPr>
          <p:cNvPr id="652" name="Google Shape;652;p21"/>
          <p:cNvSpPr/>
          <p:nvPr/>
        </p:nvSpPr>
        <p:spPr>
          <a:xfrm>
            <a:off x="361896" y="821139"/>
            <a:ext cx="11468208" cy="5403116"/>
          </a:xfrm>
          <a:prstGeom prst="roundRect">
            <a:avLst>
              <a:gd name="adj" fmla="val 6274"/>
            </a:avLst>
          </a:prstGeom>
          <a:solidFill>
            <a:schemeClr val="lt1"/>
          </a:solid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1" dirty="0">
              <a:solidFill>
                <a:schemeClr val="dk1"/>
              </a:solidFill>
              <a:latin typeface="Times New Roman"/>
              <a:ea typeface="Times New Roman"/>
              <a:cs typeface="Times New Roman"/>
              <a:sym typeface="Times New Roman"/>
            </a:endParaRPr>
          </a:p>
        </p:txBody>
      </p:sp>
      <p:sp>
        <p:nvSpPr>
          <p:cNvPr id="653" name="Google Shape;653;p21"/>
          <p:cNvSpPr/>
          <p:nvPr/>
        </p:nvSpPr>
        <p:spPr>
          <a:xfrm>
            <a:off x="1230864" y="584857"/>
            <a:ext cx="9039944" cy="512247"/>
          </a:xfrm>
          <a:prstGeom prst="roundRect">
            <a:avLst>
              <a:gd name="adj" fmla="val 16667"/>
            </a:avLst>
          </a:prstGeom>
          <a:solidFill>
            <a:schemeClr val="lt1"/>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Times New Roman"/>
                <a:ea typeface="Times New Roman"/>
                <a:cs typeface="Times New Roman"/>
                <a:sym typeface="Times New Roman"/>
              </a:rPr>
              <a:t>1. Deployment diagram</a:t>
            </a:r>
            <a:endParaRPr sz="3200" b="1" dirty="0">
              <a:solidFill>
                <a:schemeClr val="dk1"/>
              </a:solidFill>
              <a:latin typeface="Times New Roman"/>
              <a:ea typeface="Times New Roman"/>
              <a:cs typeface="Times New Roman"/>
              <a:sym typeface="Times New Roman"/>
            </a:endParaRPr>
          </a:p>
        </p:txBody>
      </p:sp>
      <p:pic>
        <p:nvPicPr>
          <p:cNvPr id="2" name="Picture 1" descr="A computer screen shot of a diagram&#10;&#10;Description automatically generated">
            <a:extLst>
              <a:ext uri="{FF2B5EF4-FFF2-40B4-BE49-F238E27FC236}">
                <a16:creationId xmlns:a16="http://schemas.microsoft.com/office/drawing/2014/main" id="{3D612252-1343-333D-EB35-E92F1CE795F4}"/>
              </a:ext>
            </a:extLst>
          </p:cNvPr>
          <p:cNvPicPr>
            <a:picLocks noChangeAspect="1"/>
          </p:cNvPicPr>
          <p:nvPr/>
        </p:nvPicPr>
        <p:blipFill>
          <a:blip r:embed="rId6"/>
          <a:stretch>
            <a:fillRect/>
          </a:stretch>
        </p:blipFill>
        <p:spPr>
          <a:xfrm>
            <a:off x="677229" y="1263333"/>
            <a:ext cx="5734895" cy="4922430"/>
          </a:xfrm>
          <a:prstGeom prst="rect">
            <a:avLst/>
          </a:prstGeom>
        </p:spPr>
      </p:pic>
      <p:sp>
        <p:nvSpPr>
          <p:cNvPr id="4" name="TextBox 3">
            <a:extLst>
              <a:ext uri="{FF2B5EF4-FFF2-40B4-BE49-F238E27FC236}">
                <a16:creationId xmlns:a16="http://schemas.microsoft.com/office/drawing/2014/main" id="{2BFB43C5-B8A4-BB92-1611-9E0AE161CEB0}"/>
              </a:ext>
            </a:extLst>
          </p:cNvPr>
          <p:cNvSpPr txBox="1"/>
          <p:nvPr/>
        </p:nvSpPr>
        <p:spPr>
          <a:xfrm>
            <a:off x="7348288" y="1504918"/>
            <a:ext cx="6418846" cy="523220"/>
          </a:xfrm>
          <a:prstGeom prst="rect">
            <a:avLst/>
          </a:prstGeom>
          <a:noFill/>
        </p:spPr>
        <p:txBody>
          <a:bodyPr wrap="square">
            <a:spAutoFit/>
          </a:bodyPr>
          <a:lstStyle/>
          <a:p>
            <a:pPr marL="0" marR="0" lvl="0" indent="0" algn="l" rtl="0">
              <a:spcBef>
                <a:spcPts val="0"/>
              </a:spcBef>
              <a:spcAft>
                <a:spcPts val="0"/>
              </a:spcAft>
              <a:buNone/>
            </a:pPr>
            <a:r>
              <a:rPr lang="en-US" sz="2800" b="1" dirty="0" err="1">
                <a:solidFill>
                  <a:srgbClr val="7030A0"/>
                </a:solidFill>
                <a:latin typeface="Times New Roman" panose="02020603050405020304" pitchFamily="18" charset="0"/>
                <a:cs typeface="Times New Roman" panose="02020603050405020304" pitchFamily="18" charset="0"/>
              </a:rPr>
              <a:t>Mô</a:t>
            </a:r>
            <a:r>
              <a:rPr lang="en-US" sz="2800" b="1" dirty="0">
                <a:solidFill>
                  <a:srgbClr val="7030A0"/>
                </a:solidFill>
                <a:latin typeface="Times New Roman" panose="02020603050405020304" pitchFamily="18" charset="0"/>
                <a:cs typeface="Times New Roman" panose="02020603050405020304" pitchFamily="18" charset="0"/>
              </a:rPr>
              <a:t> </a:t>
            </a:r>
            <a:r>
              <a:rPr lang="en-US" sz="2800" b="1" dirty="0" err="1">
                <a:solidFill>
                  <a:srgbClr val="7030A0"/>
                </a:solidFill>
                <a:latin typeface="Times New Roman" panose="02020603050405020304" pitchFamily="18" charset="0"/>
                <a:cs typeface="Times New Roman" panose="02020603050405020304" pitchFamily="18" charset="0"/>
              </a:rPr>
              <a:t>tả</a:t>
            </a:r>
            <a:r>
              <a:rPr lang="en-US" sz="2800" b="1" dirty="0">
                <a:solidFill>
                  <a:srgbClr val="7030A0"/>
                </a:solidFill>
                <a:latin typeface="Times New Roman" panose="02020603050405020304" pitchFamily="18" charset="0"/>
                <a:cs typeface="Times New Roman" panose="02020603050405020304" pitchFamily="18" charset="0"/>
              </a:rPr>
              <a:t> </a:t>
            </a:r>
            <a:r>
              <a:rPr lang="en-US" sz="2800" b="1" dirty="0" err="1">
                <a:solidFill>
                  <a:srgbClr val="7030A0"/>
                </a:solidFill>
                <a:latin typeface="Times New Roman" panose="02020603050405020304" pitchFamily="18" charset="0"/>
                <a:cs typeface="Times New Roman" panose="02020603050405020304" pitchFamily="18" charset="0"/>
              </a:rPr>
              <a:t>kiến</a:t>
            </a:r>
            <a:r>
              <a:rPr lang="en-US" sz="2800" b="1" dirty="0">
                <a:solidFill>
                  <a:srgbClr val="7030A0"/>
                </a:solidFill>
                <a:latin typeface="Times New Roman" panose="02020603050405020304" pitchFamily="18" charset="0"/>
                <a:cs typeface="Times New Roman" panose="02020603050405020304" pitchFamily="18" charset="0"/>
              </a:rPr>
              <a:t> </a:t>
            </a:r>
            <a:r>
              <a:rPr lang="en-US" sz="2800" b="1" dirty="0" err="1">
                <a:solidFill>
                  <a:srgbClr val="7030A0"/>
                </a:solidFill>
                <a:latin typeface="Times New Roman" panose="02020603050405020304" pitchFamily="18" charset="0"/>
                <a:cs typeface="Times New Roman" panose="02020603050405020304" pitchFamily="18" charset="0"/>
              </a:rPr>
              <a:t>trúc</a:t>
            </a:r>
            <a:r>
              <a:rPr lang="en-US" sz="2800" b="1" dirty="0">
                <a:solidFill>
                  <a:srgbClr val="7030A0"/>
                </a:solidFill>
                <a:latin typeface="Times New Roman" panose="02020603050405020304" pitchFamily="18" charset="0"/>
                <a:cs typeface="Times New Roman" panose="02020603050405020304" pitchFamily="18" charset="0"/>
              </a:rPr>
              <a:t>:</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EFAF75E-F600-7553-86B3-9771FCFD16F7}"/>
              </a:ext>
            </a:extLst>
          </p:cNvPr>
          <p:cNvSpPr txBox="1"/>
          <p:nvPr/>
        </p:nvSpPr>
        <p:spPr>
          <a:xfrm>
            <a:off x="6664292" y="2311248"/>
            <a:ext cx="7206914" cy="2556726"/>
          </a:xfrm>
          <a:prstGeom prst="rect">
            <a:avLst/>
          </a:prstGeom>
          <a:noFill/>
        </p:spPr>
        <p:txBody>
          <a:bodyPr wrap="square">
            <a:spAutoFit/>
          </a:bodyPr>
          <a:lstStyle/>
          <a:p>
            <a:pPr marL="342900" marR="0" lvl="0" indent="-342900" algn="l">
              <a:lnSpc>
                <a:spcPct val="150000"/>
              </a:lnSpc>
              <a:spcBef>
                <a:spcPts val="0"/>
              </a:spcBef>
              <a:spcAft>
                <a:spcPts val="0"/>
              </a:spcAft>
              <a:buFont typeface="Times New Roman" panose="02020603050405020304" pitchFamily="18" charset="0"/>
              <a:buChar char="-"/>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tại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BE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khai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nền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tảng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Docker </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service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marR="0" lvl="0" indent="-342900" algn="l">
              <a:lnSpc>
                <a:spcPct val="115000"/>
              </a:lnSpc>
              <a:spcBef>
                <a:spcPts val="0"/>
              </a:spcBef>
              <a:spcAft>
                <a:spcPts val="10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Api Gateway.</a:t>
            </a:r>
          </a:p>
          <a:p>
            <a:pPr marL="342900" marR="0" lvl="0" indent="-342900" algn="l">
              <a:lnSpc>
                <a:spcPct val="115000"/>
              </a:lnSpc>
              <a:spcBef>
                <a:spcPts val="0"/>
              </a:spcBef>
              <a:spcAft>
                <a:spcPts val="10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Auth Service.</a:t>
            </a:r>
          </a:p>
          <a:p>
            <a:pPr marL="342900" marR="0" lvl="0" indent="-342900" algn="l">
              <a:lnSpc>
                <a:spcPct val="115000"/>
              </a:lnSpc>
              <a:spcBef>
                <a:spcPts val="0"/>
              </a:spcBef>
              <a:spcAft>
                <a:spcPts val="10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Student Service</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a:lnSpc>
                <a:spcPct val="115000"/>
              </a:lnSpc>
              <a:spcBef>
                <a:spcPts val="0"/>
              </a:spcBef>
              <a:spcAft>
                <a:spcPts val="10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DKHP Service.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21"/>
          <p:cNvSpPr/>
          <p:nvPr/>
        </p:nvSpPr>
        <p:spPr>
          <a:xfrm>
            <a:off x="584927" y="0"/>
            <a:ext cx="92302" cy="859631"/>
          </a:xfrm>
          <a:prstGeom prst="rect">
            <a:avLst/>
          </a:prstGeom>
          <a:solidFill>
            <a:srgbClr val="ED1D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imes New Roman" panose="02020603050405020304" pitchFamily="18" charset="0"/>
              <a:cs typeface="Times New Roman" panose="02020603050405020304" pitchFamily="18" charset="0"/>
              <a:sym typeface="Arial"/>
            </a:endParaRPr>
          </a:p>
        </p:txBody>
      </p:sp>
      <p:pic>
        <p:nvPicPr>
          <p:cNvPr id="648" name="Google Shape;648;p21"/>
          <p:cNvPicPr preferRelativeResize="0"/>
          <p:nvPr/>
        </p:nvPicPr>
        <p:blipFill rotWithShape="1">
          <a:blip r:embed="rId3">
            <a:alphaModFix/>
          </a:blip>
          <a:srcRect/>
          <a:stretch/>
        </p:blipFill>
        <p:spPr>
          <a:xfrm>
            <a:off x="160017" y="6262748"/>
            <a:ext cx="1383292" cy="508511"/>
          </a:xfrm>
          <a:prstGeom prst="rect">
            <a:avLst/>
          </a:prstGeom>
          <a:noFill/>
          <a:ln>
            <a:noFill/>
          </a:ln>
        </p:spPr>
      </p:pic>
      <p:pic>
        <p:nvPicPr>
          <p:cNvPr id="649" name="Google Shape;649;p21"/>
          <p:cNvPicPr preferRelativeResize="0"/>
          <p:nvPr/>
        </p:nvPicPr>
        <p:blipFill rotWithShape="1">
          <a:blip r:embed="rId3">
            <a:alphaModFix/>
          </a:blip>
          <a:srcRect/>
          <a:stretch/>
        </p:blipFill>
        <p:spPr>
          <a:xfrm>
            <a:off x="10648691" y="6262747"/>
            <a:ext cx="1383292" cy="508511"/>
          </a:xfrm>
          <a:prstGeom prst="rect">
            <a:avLst/>
          </a:prstGeom>
          <a:noFill/>
          <a:ln>
            <a:noFill/>
          </a:ln>
        </p:spPr>
      </p:pic>
      <p:pic>
        <p:nvPicPr>
          <p:cNvPr id="650" name="Google Shape;650;p21" descr="Clock with solid fill"/>
          <p:cNvPicPr preferRelativeResize="0"/>
          <p:nvPr/>
        </p:nvPicPr>
        <p:blipFill rotWithShape="1">
          <a:blip r:embed="rId4">
            <a:alphaModFix/>
          </a:blip>
          <a:srcRect/>
          <a:stretch/>
        </p:blipFill>
        <p:spPr>
          <a:xfrm>
            <a:off x="-652526" y="483898"/>
            <a:ext cx="426264" cy="426264"/>
          </a:xfrm>
          <a:prstGeom prst="rect">
            <a:avLst/>
          </a:prstGeom>
          <a:noFill/>
          <a:ln>
            <a:noFill/>
          </a:ln>
        </p:spPr>
      </p:pic>
      <p:pic>
        <p:nvPicPr>
          <p:cNvPr id="651" name="Google Shape;651;p21"/>
          <p:cNvPicPr preferRelativeResize="0"/>
          <p:nvPr/>
        </p:nvPicPr>
        <p:blipFill rotWithShape="1">
          <a:blip r:embed="rId5">
            <a:alphaModFix/>
          </a:blip>
          <a:srcRect l="4725" t="25716" r="81507" b="57904"/>
          <a:stretch/>
        </p:blipFill>
        <p:spPr>
          <a:xfrm>
            <a:off x="8592320" y="23154"/>
            <a:ext cx="1678488" cy="1123407"/>
          </a:xfrm>
          <a:prstGeom prst="rect">
            <a:avLst/>
          </a:prstGeom>
          <a:noFill/>
          <a:ln>
            <a:noFill/>
          </a:ln>
        </p:spPr>
      </p:pic>
      <p:sp>
        <p:nvSpPr>
          <p:cNvPr id="652" name="Google Shape;652;p21"/>
          <p:cNvSpPr/>
          <p:nvPr/>
        </p:nvSpPr>
        <p:spPr>
          <a:xfrm>
            <a:off x="250063" y="870027"/>
            <a:ext cx="11468208" cy="5403116"/>
          </a:xfrm>
          <a:prstGeom prst="roundRect">
            <a:avLst>
              <a:gd name="adj" fmla="val 6274"/>
            </a:avLst>
          </a:prstGeom>
          <a:solidFill>
            <a:schemeClr val="lt1"/>
          </a:solid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1" dirty="0">
              <a:solidFill>
                <a:schemeClr val="dk1"/>
              </a:solidFill>
              <a:latin typeface="Times New Roman"/>
              <a:ea typeface="Times New Roman"/>
              <a:cs typeface="Times New Roman"/>
              <a:sym typeface="Times New Roman"/>
            </a:endParaRPr>
          </a:p>
        </p:txBody>
      </p:sp>
      <p:sp>
        <p:nvSpPr>
          <p:cNvPr id="653" name="Google Shape;653;p21"/>
          <p:cNvSpPr/>
          <p:nvPr/>
        </p:nvSpPr>
        <p:spPr>
          <a:xfrm>
            <a:off x="1230864" y="584857"/>
            <a:ext cx="9039944" cy="512247"/>
          </a:xfrm>
          <a:prstGeom prst="roundRect">
            <a:avLst>
              <a:gd name="adj" fmla="val 16667"/>
            </a:avLst>
          </a:prstGeom>
          <a:solidFill>
            <a:schemeClr val="lt1"/>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Times New Roman"/>
                <a:ea typeface="Times New Roman"/>
                <a:cs typeface="Times New Roman"/>
                <a:sym typeface="Times New Roman"/>
              </a:rPr>
              <a:t>2. Package diagram</a:t>
            </a:r>
            <a:endParaRPr sz="3200" b="1" dirty="0">
              <a:solidFill>
                <a:schemeClr val="dk1"/>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2BFB43C5-B8A4-BB92-1611-9E0AE161CEB0}"/>
              </a:ext>
            </a:extLst>
          </p:cNvPr>
          <p:cNvSpPr txBox="1"/>
          <p:nvPr/>
        </p:nvSpPr>
        <p:spPr>
          <a:xfrm>
            <a:off x="7223298" y="1097104"/>
            <a:ext cx="3425393" cy="523220"/>
          </a:xfrm>
          <a:prstGeom prst="rect">
            <a:avLst/>
          </a:prstGeom>
          <a:noFill/>
        </p:spPr>
        <p:txBody>
          <a:bodyPr wrap="square">
            <a:spAutoFit/>
          </a:bodyPr>
          <a:lstStyle/>
          <a:p>
            <a:pPr marL="0" marR="0" lvl="0" indent="0" algn="l" rtl="0">
              <a:spcBef>
                <a:spcPts val="0"/>
              </a:spcBef>
              <a:spcAft>
                <a:spcPts val="0"/>
              </a:spcAft>
              <a:buNone/>
            </a:pPr>
            <a:r>
              <a:rPr lang="en-US" sz="2800" b="1" dirty="0" err="1">
                <a:solidFill>
                  <a:srgbClr val="7030A0"/>
                </a:solidFill>
                <a:latin typeface="Times New Roman" panose="02020603050405020304" pitchFamily="18" charset="0"/>
                <a:cs typeface="Times New Roman" panose="02020603050405020304" pitchFamily="18" charset="0"/>
              </a:rPr>
              <a:t>Mô</a:t>
            </a:r>
            <a:r>
              <a:rPr lang="en-US" sz="2800" b="1" dirty="0">
                <a:solidFill>
                  <a:srgbClr val="7030A0"/>
                </a:solidFill>
                <a:latin typeface="Times New Roman" panose="02020603050405020304" pitchFamily="18" charset="0"/>
                <a:cs typeface="Times New Roman" panose="02020603050405020304" pitchFamily="18" charset="0"/>
              </a:rPr>
              <a:t> </a:t>
            </a:r>
            <a:r>
              <a:rPr lang="en-US" sz="2800" b="1" dirty="0" err="1">
                <a:solidFill>
                  <a:srgbClr val="7030A0"/>
                </a:solidFill>
                <a:latin typeface="Times New Roman" panose="02020603050405020304" pitchFamily="18" charset="0"/>
                <a:cs typeface="Times New Roman" panose="02020603050405020304" pitchFamily="18" charset="0"/>
              </a:rPr>
              <a:t>hình</a:t>
            </a:r>
            <a:r>
              <a:rPr lang="en-US" sz="2800" b="1" dirty="0">
                <a:solidFill>
                  <a:srgbClr val="7030A0"/>
                </a:solidFill>
                <a:latin typeface="Times New Roman" panose="02020603050405020304" pitchFamily="18" charset="0"/>
                <a:cs typeface="Times New Roman" panose="02020603050405020304" pitchFamily="18" charset="0"/>
              </a:rPr>
              <a:t> </a:t>
            </a:r>
            <a:r>
              <a:rPr lang="en-US" sz="2800" b="1" dirty="0" err="1">
                <a:solidFill>
                  <a:srgbClr val="7030A0"/>
                </a:solidFill>
                <a:latin typeface="Times New Roman" panose="02020603050405020304" pitchFamily="18" charset="0"/>
                <a:cs typeface="Times New Roman" panose="02020603050405020304" pitchFamily="18" charset="0"/>
              </a:rPr>
              <a:t>tổng</a:t>
            </a:r>
            <a:r>
              <a:rPr lang="en-US" sz="2800" b="1" dirty="0">
                <a:solidFill>
                  <a:srgbClr val="7030A0"/>
                </a:solidFill>
                <a:latin typeface="Times New Roman" panose="02020603050405020304" pitchFamily="18" charset="0"/>
                <a:cs typeface="Times New Roman" panose="02020603050405020304" pitchFamily="18" charset="0"/>
              </a:rPr>
              <a:t> </a:t>
            </a:r>
            <a:r>
              <a:rPr lang="en-US" sz="2800" b="1" dirty="0" err="1">
                <a:solidFill>
                  <a:srgbClr val="7030A0"/>
                </a:solidFill>
                <a:latin typeface="Times New Roman" panose="02020603050405020304" pitchFamily="18" charset="0"/>
                <a:cs typeface="Times New Roman" panose="02020603050405020304" pitchFamily="18" charset="0"/>
              </a:rPr>
              <a:t>quát</a:t>
            </a:r>
            <a:r>
              <a:rPr lang="en-US" sz="2800" b="1" dirty="0">
                <a:solidFill>
                  <a:srgbClr val="7030A0"/>
                </a:solidFill>
                <a:latin typeface="Times New Roman" panose="02020603050405020304" pitchFamily="18" charset="0"/>
                <a:cs typeface="Times New Roman" panose="02020603050405020304" pitchFamily="18" charset="0"/>
              </a:rPr>
              <a:t>:</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EFAF75E-F600-7553-86B3-9771FCFD16F7}"/>
              </a:ext>
            </a:extLst>
          </p:cNvPr>
          <p:cNvSpPr txBox="1"/>
          <p:nvPr/>
        </p:nvSpPr>
        <p:spPr>
          <a:xfrm>
            <a:off x="5631126" y="1658807"/>
            <a:ext cx="6087146" cy="4613058"/>
          </a:xfrm>
          <a:prstGeom prst="rect">
            <a:avLst/>
          </a:prstGeom>
          <a:noFill/>
        </p:spPr>
        <p:txBody>
          <a:bodyPr wrap="square">
            <a:spAutoFit/>
          </a:bodyPr>
          <a:lstStyle/>
          <a:p>
            <a:pPr marL="0" marR="0" indent="0">
              <a:lnSpc>
                <a:spcPct val="150000"/>
              </a:lnSpc>
              <a:spcBef>
                <a:spcPts val="0"/>
              </a:spcBef>
              <a:spcAft>
                <a:spcPts val="0"/>
              </a:spcAft>
            </a:pPr>
            <a:r>
              <a:rPr lang="en-US" sz="1800" b="1" dirty="0" err="1">
                <a:effectLst/>
                <a:latin typeface="Times New Roman" panose="02020603050405020304" pitchFamily="18" charset="0"/>
                <a:cs typeface="Times New Roman" panose="02020603050405020304" pitchFamily="18" charset="0"/>
              </a:rPr>
              <a:t>ApiGateway_Service</a:t>
            </a:r>
            <a:endParaRPr lang="en-US" sz="1800" b="1" dirty="0">
              <a:effectLst/>
              <a:latin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Service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client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hướng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tới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service: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Student_Service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DKHP_Service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R="0" lvl="0">
              <a:lnSpc>
                <a:spcPct val="150000"/>
              </a:lnSpc>
              <a:spcBef>
                <a:spcPts val="0"/>
              </a:spcBef>
              <a:spcAft>
                <a:spcPts val="0"/>
              </a:spcAft>
            </a:pP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Auth_Service</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     Service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này</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dùng</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chứng</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thực</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người</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dùng</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nSpc>
                <a:spcPct val="150000"/>
              </a:lnSpc>
              <a:spcBef>
                <a:spcPts val="0"/>
              </a:spcBef>
              <a:spcAft>
                <a:spcPts val="0"/>
              </a:spcAft>
            </a:pPr>
            <a:r>
              <a:rPr lang="en-US" sz="1800" b="1" dirty="0" err="1">
                <a:effectLst/>
                <a:latin typeface="Times New Roman" panose="02020603050405020304" pitchFamily="18" charset="0"/>
                <a:cs typeface="Times New Roman" panose="02020603050405020304" pitchFamily="18" charset="0"/>
              </a:rPr>
              <a:t>DKHP_Service</a:t>
            </a:r>
            <a:endParaRPr lang="en-US" sz="1800" b="1" dirty="0">
              <a:effectLst/>
              <a:latin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Service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api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trả</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client.</a:t>
            </a:r>
          </a:p>
          <a:p>
            <a:pPr marL="0" marR="0" indent="0">
              <a:lnSpc>
                <a:spcPct val="150000"/>
              </a:lnSpc>
              <a:spcBef>
                <a:spcPts val="0"/>
              </a:spcBef>
              <a:spcAft>
                <a:spcPts val="0"/>
              </a:spcAft>
            </a:pPr>
            <a:r>
              <a:rPr lang="en-US" sz="1800" b="1" dirty="0" err="1">
                <a:effectLst/>
                <a:latin typeface="Times New Roman" panose="02020603050405020304" pitchFamily="18" charset="0"/>
                <a:cs typeface="Times New Roman" panose="02020603050405020304" pitchFamily="18" charset="0"/>
              </a:rPr>
              <a:t>Student_Service</a:t>
            </a:r>
            <a:r>
              <a:rPr lang="en-US" sz="1800" b="1" dirty="0">
                <a:effectLst/>
                <a:latin typeface="Times New Roman" panose="02020603050405020304" pitchFamily="18" charset="0"/>
                <a:cs typeface="Times New Roman" panose="02020603050405020304" pitchFamily="18" charset="0"/>
              </a:rPr>
              <a:t>  </a:t>
            </a:r>
          </a:p>
          <a:p>
            <a:pPr marL="342900" marR="0" lvl="0" indent="-342900">
              <a:lnSpc>
                <a:spcPct val="150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Service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api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trả</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client.</a:t>
            </a: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63FB446-85A9-17B3-0C4F-1CC5304B546E}"/>
              </a:ext>
            </a:extLst>
          </p:cNvPr>
          <p:cNvPicPr>
            <a:picLocks noChangeAspect="1"/>
          </p:cNvPicPr>
          <p:nvPr/>
        </p:nvPicPr>
        <p:blipFill>
          <a:blip r:embed="rId6"/>
          <a:stretch>
            <a:fillRect/>
          </a:stretch>
        </p:blipFill>
        <p:spPr>
          <a:xfrm>
            <a:off x="1147173" y="1245732"/>
            <a:ext cx="4268270" cy="4964294"/>
          </a:xfrm>
          <a:prstGeom prst="rect">
            <a:avLst/>
          </a:prstGeom>
        </p:spPr>
      </p:pic>
    </p:spTree>
    <p:extLst>
      <p:ext uri="{BB962C8B-B14F-4D97-AF65-F5344CB8AC3E}">
        <p14:creationId xmlns:p14="http://schemas.microsoft.com/office/powerpoint/2010/main" val="262484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30"/>
          <p:cNvPicPr preferRelativeResize="0"/>
          <p:nvPr/>
        </p:nvPicPr>
        <p:blipFill rotWithShape="1">
          <a:blip r:embed="rId3">
            <a:alphaModFix/>
          </a:blip>
          <a:srcRect l="19223" r="19223"/>
          <a:stretch/>
        </p:blipFill>
        <p:spPr>
          <a:xfrm>
            <a:off x="-1350326" y="940269"/>
            <a:ext cx="5609745" cy="5355772"/>
          </a:xfrm>
          <a:prstGeom prst="rect">
            <a:avLst/>
          </a:prstGeom>
          <a:noFill/>
          <a:ln>
            <a:noFill/>
          </a:ln>
        </p:spPr>
      </p:pic>
      <p:sp>
        <p:nvSpPr>
          <p:cNvPr id="858" name="Google Shape;858;p30"/>
          <p:cNvSpPr/>
          <p:nvPr/>
        </p:nvSpPr>
        <p:spPr>
          <a:xfrm rot="2700000">
            <a:off x="-5401176" y="-3375373"/>
            <a:ext cx="13608750" cy="13608747"/>
          </a:xfrm>
          <a:custGeom>
            <a:avLst/>
            <a:gdLst/>
            <a:ahLst/>
            <a:cxnLst/>
            <a:rect l="l" t="t" r="r" b="b"/>
            <a:pathLst>
              <a:path w="4919046" h="4919045" extrusionOk="0">
                <a:moveTo>
                  <a:pt x="1778230" y="1778229"/>
                </a:moveTo>
                <a:cubicBezTo>
                  <a:pt x="1749230" y="1807230"/>
                  <a:pt x="1731293" y="1847293"/>
                  <a:pt x="1731293" y="1891546"/>
                </a:cubicBezTo>
                <a:lnTo>
                  <a:pt x="1731293" y="3027499"/>
                </a:lnTo>
                <a:cubicBezTo>
                  <a:pt x="1731293" y="3116005"/>
                  <a:pt x="1803041" y="3187753"/>
                  <a:pt x="1891547" y="3187753"/>
                </a:cubicBezTo>
                <a:lnTo>
                  <a:pt x="3027500" y="3187753"/>
                </a:lnTo>
                <a:cubicBezTo>
                  <a:pt x="3116006" y="3187753"/>
                  <a:pt x="3187754" y="3116005"/>
                  <a:pt x="3187754" y="3027499"/>
                </a:cubicBezTo>
                <a:lnTo>
                  <a:pt x="3187754" y="1891546"/>
                </a:lnTo>
                <a:cubicBezTo>
                  <a:pt x="3187754" y="1803040"/>
                  <a:pt x="3116006" y="1731292"/>
                  <a:pt x="3027500" y="1731292"/>
                </a:cubicBezTo>
                <a:lnTo>
                  <a:pt x="1891547" y="1731292"/>
                </a:lnTo>
                <a:cubicBezTo>
                  <a:pt x="1847294" y="1731292"/>
                  <a:pt x="1807231" y="1749229"/>
                  <a:pt x="1778230" y="1778229"/>
                </a:cubicBezTo>
                <a:close/>
                <a:moveTo>
                  <a:pt x="720377" y="720377"/>
                </a:moveTo>
                <a:cubicBezTo>
                  <a:pt x="1680881" y="-240126"/>
                  <a:pt x="3238165" y="-240126"/>
                  <a:pt x="4198668" y="720377"/>
                </a:cubicBezTo>
                <a:cubicBezTo>
                  <a:pt x="5159172" y="1680881"/>
                  <a:pt x="5159172" y="3238164"/>
                  <a:pt x="4198668" y="4198668"/>
                </a:cubicBezTo>
                <a:cubicBezTo>
                  <a:pt x="3238165" y="5159171"/>
                  <a:pt x="1680881" y="5159171"/>
                  <a:pt x="720377" y="4198668"/>
                </a:cubicBezTo>
                <a:cubicBezTo>
                  <a:pt x="-240126" y="3238164"/>
                  <a:pt x="-240126" y="1680881"/>
                  <a:pt x="720377" y="7203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859" name="Google Shape;859;p30"/>
          <p:cNvSpPr txBox="1"/>
          <p:nvPr/>
        </p:nvSpPr>
        <p:spPr>
          <a:xfrm>
            <a:off x="5288077" y="3063815"/>
            <a:ext cx="68154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21409A"/>
                </a:solidFill>
                <a:latin typeface="Times New Roman" panose="02020603050405020304" pitchFamily="18" charset="0"/>
                <a:cs typeface="Times New Roman" panose="02020603050405020304" pitchFamily="18" charset="0"/>
              </a:rPr>
              <a:t>HIỆN THỰC</a:t>
            </a:r>
            <a:endParaRPr sz="2800" b="1" dirty="0">
              <a:solidFill>
                <a:srgbClr val="21409A"/>
              </a:solidFill>
              <a:latin typeface="Times New Roman" panose="02020603050405020304" pitchFamily="18" charset="0"/>
              <a:cs typeface="Times New Roman" panose="02020603050405020304" pitchFamily="18" charset="0"/>
            </a:endParaRPr>
          </a:p>
        </p:txBody>
      </p:sp>
      <p:sp>
        <p:nvSpPr>
          <p:cNvPr id="860" name="Google Shape;860;p30"/>
          <p:cNvSpPr/>
          <p:nvPr/>
        </p:nvSpPr>
        <p:spPr>
          <a:xfrm rot="2823264">
            <a:off x="10776249" y="-464097"/>
            <a:ext cx="1163853" cy="1163853"/>
          </a:xfrm>
          <a:prstGeom prst="roundRect">
            <a:avLst>
              <a:gd name="adj" fmla="val 11003"/>
            </a:avLst>
          </a:prstGeom>
          <a:solidFill>
            <a:srgbClr val="21409A"/>
          </a:solidFill>
          <a:ln w="9525" cap="flat" cmpd="sng">
            <a:solidFill>
              <a:srgbClr val="ED1D24"/>
            </a:solidFill>
            <a:prstDash val="solid"/>
            <a:miter lim="800000"/>
            <a:headEnd type="none" w="sm" len="sm"/>
            <a:tailEnd type="none" w="sm" len="sm"/>
          </a:ln>
          <a:effectLst>
            <a:outerShdw blurRad="165100" dist="38100" dir="3300000" sx="104000" sy="104000" algn="tl" rotWithShape="0">
              <a:srgbClr val="000000">
                <a:alpha val="3568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861" name="Google Shape;861;p30"/>
          <p:cNvSpPr/>
          <p:nvPr/>
        </p:nvSpPr>
        <p:spPr>
          <a:xfrm rot="2823264">
            <a:off x="11745486" y="932599"/>
            <a:ext cx="446514" cy="446514"/>
          </a:xfrm>
          <a:prstGeom prst="roundRect">
            <a:avLst>
              <a:gd name="adj" fmla="val 11003"/>
            </a:avLst>
          </a:prstGeom>
          <a:solidFill>
            <a:srgbClr val="F04A4E"/>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862" name="Google Shape;862;p30"/>
          <p:cNvSpPr/>
          <p:nvPr/>
        </p:nvSpPr>
        <p:spPr>
          <a:xfrm rot="2823264">
            <a:off x="10983566" y="-439705"/>
            <a:ext cx="1163853" cy="1163853"/>
          </a:xfrm>
          <a:prstGeom prst="roundRect">
            <a:avLst>
              <a:gd name="adj" fmla="val 11003"/>
            </a:avLst>
          </a:prstGeom>
          <a:no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nvGrpSpPr>
          <p:cNvPr id="863" name="Google Shape;863;p30"/>
          <p:cNvGrpSpPr/>
          <p:nvPr/>
        </p:nvGrpSpPr>
        <p:grpSpPr>
          <a:xfrm>
            <a:off x="4362864" y="2835742"/>
            <a:ext cx="1065184" cy="943264"/>
            <a:chOff x="3530443" y="1742099"/>
            <a:chExt cx="1065184" cy="943264"/>
          </a:xfrm>
        </p:grpSpPr>
        <p:sp>
          <p:nvSpPr>
            <p:cNvPr id="864" name="Google Shape;864;p30"/>
            <p:cNvSpPr/>
            <p:nvPr/>
          </p:nvSpPr>
          <p:spPr>
            <a:xfrm rot="2700000">
              <a:off x="3668581" y="1880239"/>
              <a:ext cx="666987" cy="666987"/>
            </a:xfrm>
            <a:prstGeom prst="roundRect">
              <a:avLst>
                <a:gd name="adj" fmla="val 11003"/>
              </a:avLst>
            </a:prstGeom>
            <a:solidFill>
              <a:srgbClr val="2F5496"/>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865" name="Google Shape;865;p30"/>
            <p:cNvSpPr txBox="1"/>
            <p:nvPr/>
          </p:nvSpPr>
          <p:spPr>
            <a:xfrm>
              <a:off x="3831655" y="1952122"/>
              <a:ext cx="50847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cs typeface="Times New Roman" panose="02020603050405020304" pitchFamily="18" charset="0"/>
                  <a:sym typeface="Arial"/>
                </a:rPr>
                <a:t>Ⅴ</a:t>
              </a:r>
              <a:endParaRPr sz="2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866" name="Google Shape;866;p30"/>
            <p:cNvSpPr/>
            <p:nvPr/>
          </p:nvSpPr>
          <p:spPr>
            <a:xfrm rot="2700000">
              <a:off x="3790503" y="1880237"/>
              <a:ext cx="666987" cy="666987"/>
            </a:xfrm>
            <a:prstGeom prst="roundRect">
              <a:avLst>
                <a:gd name="adj" fmla="val 11003"/>
              </a:avLst>
            </a:prstGeom>
            <a:noFill/>
            <a:ln w="127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0" fill="hold"/>
                                        <p:tgtEl>
                                          <p:spTgt spid="8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8"/>
        <p:cNvGrpSpPr/>
        <p:nvPr/>
      </p:nvGrpSpPr>
      <p:grpSpPr>
        <a:xfrm>
          <a:off x="0" y="0"/>
          <a:ext cx="0" cy="0"/>
          <a:chOff x="0" y="0"/>
          <a:chExt cx="0" cy="0"/>
        </a:xfrm>
      </p:grpSpPr>
      <p:sp>
        <p:nvSpPr>
          <p:cNvPr id="319" name="Google Shape;319;p2"/>
          <p:cNvSpPr/>
          <p:nvPr/>
        </p:nvSpPr>
        <p:spPr>
          <a:xfrm rot="5400000">
            <a:off x="5619751" y="-1809750"/>
            <a:ext cx="1066801" cy="5422903"/>
          </a:xfrm>
          <a:prstGeom prst="rect">
            <a:avLst/>
          </a:prstGeom>
          <a:solidFill>
            <a:schemeClr val="lt1"/>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320" name="Google Shape;320;p2"/>
          <p:cNvSpPr txBox="1">
            <a:spLocks noGrp="1"/>
          </p:cNvSpPr>
          <p:nvPr>
            <p:ph type="title"/>
          </p:nvPr>
        </p:nvSpPr>
        <p:spPr>
          <a:xfrm>
            <a:off x="0" y="593367"/>
            <a:ext cx="12192000" cy="62933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D60093"/>
              </a:buClr>
              <a:buSzPct val="100000"/>
              <a:buFont typeface="Arial"/>
              <a:buNone/>
            </a:pPr>
            <a:r>
              <a:rPr lang="en-US" b="1" i="1" dirty="0">
                <a:solidFill>
                  <a:srgbClr val="D60093"/>
                </a:solidFill>
                <a:latin typeface="Times New Roman" panose="02020603050405020304" pitchFamily="18" charset="0"/>
                <a:ea typeface="Arial"/>
                <a:cs typeface="Times New Roman" panose="02020603050405020304" pitchFamily="18" charset="0"/>
                <a:sym typeface="Arial"/>
              </a:rPr>
              <a:t>Thành </a:t>
            </a:r>
            <a:r>
              <a:rPr lang="en-US" b="1" i="1" dirty="0" err="1">
                <a:solidFill>
                  <a:srgbClr val="D60093"/>
                </a:solidFill>
                <a:latin typeface="Times New Roman" panose="02020603050405020304" pitchFamily="18" charset="0"/>
                <a:ea typeface="Arial"/>
                <a:cs typeface="Times New Roman" panose="02020603050405020304" pitchFamily="18" charset="0"/>
                <a:sym typeface="Arial"/>
              </a:rPr>
              <a:t>viên</a:t>
            </a:r>
            <a:r>
              <a:rPr lang="en-US" b="1" i="1" dirty="0">
                <a:solidFill>
                  <a:srgbClr val="D60093"/>
                </a:solidFill>
                <a:latin typeface="Times New Roman" panose="02020603050405020304" pitchFamily="18" charset="0"/>
                <a:ea typeface="Arial"/>
                <a:cs typeface="Times New Roman" panose="02020603050405020304" pitchFamily="18" charset="0"/>
                <a:sym typeface="Arial"/>
              </a:rPr>
              <a:t> </a:t>
            </a:r>
            <a:r>
              <a:rPr lang="en-US" b="1" i="1" dirty="0" err="1">
                <a:solidFill>
                  <a:srgbClr val="D60093"/>
                </a:solidFill>
                <a:latin typeface="Times New Roman" panose="02020603050405020304" pitchFamily="18" charset="0"/>
                <a:ea typeface="Arial"/>
                <a:cs typeface="Times New Roman" panose="02020603050405020304" pitchFamily="18" charset="0"/>
                <a:sym typeface="Arial"/>
              </a:rPr>
              <a:t>nhóm</a:t>
            </a:r>
            <a:r>
              <a:rPr lang="en-US" b="1" i="1" dirty="0">
                <a:solidFill>
                  <a:srgbClr val="D60093"/>
                </a:solidFill>
                <a:latin typeface="Times New Roman" panose="02020603050405020304" pitchFamily="18" charset="0"/>
                <a:ea typeface="Arial"/>
                <a:cs typeface="Times New Roman" panose="02020603050405020304" pitchFamily="18" charset="0"/>
                <a:sym typeface="Arial"/>
              </a:rPr>
              <a:t> 32</a:t>
            </a:r>
            <a:endParaRPr b="1" i="1" dirty="0">
              <a:solidFill>
                <a:srgbClr val="D60093"/>
              </a:solidFill>
              <a:latin typeface="Times New Roman" panose="02020603050405020304" pitchFamily="18" charset="0"/>
              <a:ea typeface="Arial"/>
              <a:cs typeface="Times New Roman" panose="02020603050405020304" pitchFamily="18" charset="0"/>
              <a:sym typeface="Arial"/>
            </a:endParaRPr>
          </a:p>
        </p:txBody>
      </p:sp>
      <p:pic>
        <p:nvPicPr>
          <p:cNvPr id="321" name="Google Shape;321;p2"/>
          <p:cNvPicPr preferRelativeResize="0">
            <a:picLocks noGrp="1"/>
          </p:cNvPicPr>
          <p:nvPr>
            <p:ph type="pic" idx="3"/>
          </p:nvPr>
        </p:nvPicPr>
        <p:blipFill rotWithShape="1">
          <a:blip r:embed="rId3">
            <a:alphaModFix/>
          </a:blip>
          <a:srcRect l="2026" r="2025"/>
          <a:stretch/>
        </p:blipFill>
        <p:spPr>
          <a:xfrm>
            <a:off x="5311863" y="2253879"/>
            <a:ext cx="1682575" cy="1362130"/>
          </a:xfrm>
          <a:prstGeom prst="rect">
            <a:avLst/>
          </a:prstGeom>
          <a:noFill/>
          <a:ln w="9525" cap="flat" cmpd="sng">
            <a:solidFill>
              <a:srgbClr val="FFD966"/>
            </a:solidFill>
            <a:prstDash val="solid"/>
            <a:round/>
            <a:headEnd type="none" w="sm" len="sm"/>
            <a:tailEnd type="none" w="sm" len="sm"/>
          </a:ln>
        </p:spPr>
      </p:pic>
      <p:pic>
        <p:nvPicPr>
          <p:cNvPr id="322" name="Google Shape;322;p2"/>
          <p:cNvPicPr preferRelativeResize="0">
            <a:picLocks noGrp="1"/>
          </p:cNvPicPr>
          <p:nvPr>
            <p:ph type="pic" idx="4"/>
          </p:nvPr>
        </p:nvPicPr>
        <p:blipFill rotWithShape="1">
          <a:blip r:embed="rId4">
            <a:alphaModFix/>
          </a:blip>
          <a:srcRect l="12010" r="12010"/>
          <a:stretch/>
        </p:blipFill>
        <p:spPr>
          <a:xfrm>
            <a:off x="8864603" y="2249978"/>
            <a:ext cx="1692211" cy="1369931"/>
          </a:xfrm>
          <a:prstGeom prst="rect">
            <a:avLst/>
          </a:prstGeom>
          <a:noFill/>
          <a:ln w="9525" cap="flat" cmpd="sng">
            <a:solidFill>
              <a:srgbClr val="7030A0"/>
            </a:solidFill>
            <a:prstDash val="solid"/>
            <a:round/>
            <a:headEnd type="none" w="sm" len="sm"/>
            <a:tailEnd type="none" w="sm" len="sm"/>
          </a:ln>
        </p:spPr>
      </p:pic>
      <p:pic>
        <p:nvPicPr>
          <p:cNvPr id="324" name="Google Shape;324;p2"/>
          <p:cNvPicPr preferRelativeResize="0">
            <a:picLocks noGrp="1"/>
          </p:cNvPicPr>
          <p:nvPr>
            <p:ph type="pic" idx="2"/>
          </p:nvPr>
        </p:nvPicPr>
        <p:blipFill rotWithShape="1">
          <a:blip r:embed="rId5">
            <a:alphaModFix/>
          </a:blip>
          <a:srcRect l="9379" r="9378"/>
          <a:stretch/>
        </p:blipFill>
        <p:spPr>
          <a:xfrm>
            <a:off x="1537961" y="2252510"/>
            <a:ext cx="1692212" cy="1369931"/>
          </a:xfrm>
          <a:prstGeom prst="rect">
            <a:avLst/>
          </a:prstGeom>
          <a:noFill/>
          <a:ln w="9525" cap="flat" cmpd="sng">
            <a:solidFill>
              <a:srgbClr val="0070C0"/>
            </a:solidFill>
            <a:prstDash val="solid"/>
            <a:round/>
            <a:headEnd type="none" w="sm" len="sm"/>
            <a:tailEnd type="none" w="sm" len="sm"/>
          </a:ln>
        </p:spPr>
      </p:pic>
      <p:sp>
        <p:nvSpPr>
          <p:cNvPr id="325" name="Google Shape;325;p2"/>
          <p:cNvSpPr txBox="1">
            <a:spLocks noGrp="1"/>
          </p:cNvSpPr>
          <p:nvPr>
            <p:ph type="body" idx="1"/>
          </p:nvPr>
        </p:nvSpPr>
        <p:spPr>
          <a:xfrm>
            <a:off x="801303" y="4076919"/>
            <a:ext cx="2758440" cy="602897"/>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90000"/>
              </a:lnSpc>
              <a:spcBef>
                <a:spcPts val="0"/>
              </a:spcBef>
              <a:spcAft>
                <a:spcPts val="0"/>
              </a:spcAft>
              <a:buClr>
                <a:schemeClr val="dk1"/>
              </a:buClr>
              <a:buSzPct val="100000"/>
              <a:buNone/>
            </a:pPr>
            <a:r>
              <a:rPr lang="en-US" dirty="0">
                <a:latin typeface="Times New Roman" panose="02020603050405020304" pitchFamily="18" charset="0"/>
                <a:ea typeface="Arial"/>
                <a:cs typeface="Times New Roman" panose="02020603050405020304" pitchFamily="18" charset="0"/>
                <a:sym typeface="Arial"/>
              </a:rPr>
              <a:t>Nguyễn Tuấn Hiệp</a:t>
            </a:r>
            <a:endParaRPr dirty="0"/>
          </a:p>
          <a:p>
            <a:pPr marL="0" lvl="0" indent="0" algn="ctr" rtl="0">
              <a:lnSpc>
                <a:spcPct val="90000"/>
              </a:lnSpc>
              <a:spcBef>
                <a:spcPts val="1000"/>
              </a:spcBef>
              <a:spcAft>
                <a:spcPts val="0"/>
              </a:spcAft>
              <a:buClr>
                <a:schemeClr val="dk1"/>
              </a:buClr>
              <a:buSzPct val="100000"/>
              <a:buNone/>
            </a:pPr>
            <a:r>
              <a:rPr lang="en-US" dirty="0">
                <a:latin typeface="Times New Roman" panose="02020603050405020304" pitchFamily="18" charset="0"/>
                <a:ea typeface="Arial"/>
                <a:cs typeface="Times New Roman" panose="02020603050405020304" pitchFamily="18" charset="0"/>
                <a:sym typeface="Arial"/>
              </a:rPr>
              <a:t>MSSV: 20111311</a:t>
            </a:r>
            <a:endParaRPr dirty="0">
              <a:latin typeface="Times New Roman" panose="02020603050405020304" pitchFamily="18" charset="0"/>
              <a:ea typeface="Arial"/>
              <a:cs typeface="Times New Roman" panose="02020603050405020304" pitchFamily="18" charset="0"/>
              <a:sym typeface="Arial"/>
            </a:endParaRPr>
          </a:p>
        </p:txBody>
      </p:sp>
      <p:sp>
        <p:nvSpPr>
          <p:cNvPr id="326" name="Google Shape;326;p2"/>
          <p:cNvSpPr txBox="1">
            <a:spLocks noGrp="1"/>
          </p:cNvSpPr>
          <p:nvPr>
            <p:ph type="body" idx="17"/>
          </p:nvPr>
        </p:nvSpPr>
        <p:spPr>
          <a:xfrm>
            <a:off x="4815840" y="4076918"/>
            <a:ext cx="2560320" cy="602897"/>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90000"/>
              </a:lnSpc>
              <a:spcBef>
                <a:spcPts val="0"/>
              </a:spcBef>
              <a:spcAft>
                <a:spcPts val="0"/>
              </a:spcAft>
              <a:buClr>
                <a:schemeClr val="dk1"/>
              </a:buClr>
              <a:buSzPct val="100000"/>
              <a:buNone/>
            </a:pPr>
            <a:r>
              <a:rPr lang="en-US" dirty="0">
                <a:latin typeface="Times New Roman" panose="02020603050405020304" pitchFamily="18" charset="0"/>
                <a:cs typeface="Times New Roman" panose="02020603050405020304" pitchFamily="18" charset="0"/>
                <a:sym typeface="Arial"/>
              </a:rPr>
              <a:t>Phan Nguyễn Hoài Hiệp</a:t>
            </a:r>
            <a:endParaRPr dirty="0"/>
          </a:p>
          <a:p>
            <a:pPr marL="0" lvl="0" indent="0" algn="ctr" rtl="0">
              <a:lnSpc>
                <a:spcPct val="90000"/>
              </a:lnSpc>
              <a:spcBef>
                <a:spcPts val="1000"/>
              </a:spcBef>
              <a:spcAft>
                <a:spcPts val="0"/>
              </a:spcAft>
              <a:buClr>
                <a:schemeClr val="dk1"/>
              </a:buClr>
              <a:buSzPct val="100000"/>
              <a:buNone/>
            </a:pPr>
            <a:r>
              <a:rPr lang="en-US" dirty="0">
                <a:latin typeface="Times New Roman" panose="02020603050405020304" pitchFamily="18" charset="0"/>
                <a:ea typeface="Arial"/>
                <a:cs typeface="Times New Roman" panose="02020603050405020304" pitchFamily="18" charset="0"/>
                <a:sym typeface="Arial"/>
              </a:rPr>
              <a:t>MSSV: 20111601</a:t>
            </a:r>
            <a:endParaRPr dirty="0"/>
          </a:p>
          <a:p>
            <a:pPr marL="0" lvl="0" indent="0" algn="ctr" rtl="0">
              <a:lnSpc>
                <a:spcPct val="90000"/>
              </a:lnSpc>
              <a:spcBef>
                <a:spcPts val="1000"/>
              </a:spcBef>
              <a:spcAft>
                <a:spcPts val="0"/>
              </a:spcAft>
              <a:buClr>
                <a:schemeClr val="dk1"/>
              </a:buClr>
              <a:buSzPct val="100000"/>
              <a:buNone/>
            </a:pPr>
            <a:endParaRPr dirty="0">
              <a:latin typeface="Times New Roman" panose="02020603050405020304" pitchFamily="18" charset="0"/>
              <a:ea typeface="Arial"/>
              <a:cs typeface="Times New Roman" panose="02020603050405020304" pitchFamily="18" charset="0"/>
              <a:sym typeface="Arial"/>
            </a:endParaRPr>
          </a:p>
        </p:txBody>
      </p:sp>
      <p:sp>
        <p:nvSpPr>
          <p:cNvPr id="327" name="Google Shape;327;p2"/>
          <p:cNvSpPr txBox="1">
            <a:spLocks noGrp="1"/>
          </p:cNvSpPr>
          <p:nvPr>
            <p:ph type="body" idx="15"/>
          </p:nvPr>
        </p:nvSpPr>
        <p:spPr>
          <a:xfrm>
            <a:off x="8720550" y="4133336"/>
            <a:ext cx="1980315" cy="602897"/>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90000"/>
              </a:lnSpc>
              <a:spcBef>
                <a:spcPts val="0"/>
              </a:spcBef>
              <a:spcAft>
                <a:spcPts val="0"/>
              </a:spcAft>
              <a:buClr>
                <a:schemeClr val="dk1"/>
              </a:buClr>
              <a:buSzPct val="100000"/>
              <a:buNone/>
            </a:pPr>
            <a:r>
              <a:rPr lang="en-US" dirty="0">
                <a:latin typeface="Times New Roman" panose="02020603050405020304" pitchFamily="18" charset="0"/>
                <a:ea typeface="Arial"/>
                <a:cs typeface="Times New Roman" panose="02020603050405020304" pitchFamily="18" charset="0"/>
                <a:sym typeface="Arial"/>
              </a:rPr>
              <a:t>Võ </a:t>
            </a:r>
            <a:r>
              <a:rPr lang="en-US" dirty="0" err="1">
                <a:latin typeface="Times New Roman" panose="02020603050405020304" pitchFamily="18" charset="0"/>
                <a:ea typeface="Arial"/>
                <a:cs typeface="Times New Roman" panose="02020603050405020304" pitchFamily="18" charset="0"/>
                <a:sym typeface="Arial"/>
              </a:rPr>
              <a:t>Thị</a:t>
            </a:r>
            <a:r>
              <a:rPr lang="en-US" dirty="0">
                <a:latin typeface="Times New Roman" panose="02020603050405020304" pitchFamily="18" charset="0"/>
                <a:ea typeface="Arial"/>
                <a:cs typeface="Times New Roman" panose="02020603050405020304" pitchFamily="18" charset="0"/>
                <a:sym typeface="Arial"/>
              </a:rPr>
              <a:t> Minh </a:t>
            </a:r>
            <a:r>
              <a:rPr lang="en-US" dirty="0" err="1">
                <a:latin typeface="Times New Roman" panose="02020603050405020304" pitchFamily="18" charset="0"/>
                <a:ea typeface="Arial"/>
                <a:cs typeface="Times New Roman" panose="02020603050405020304" pitchFamily="18" charset="0"/>
                <a:sym typeface="Arial"/>
              </a:rPr>
              <a:t>Tiến</a:t>
            </a:r>
            <a:endParaRPr dirty="0"/>
          </a:p>
          <a:p>
            <a:pPr marL="0" lvl="0" indent="0" algn="ctr" rtl="0">
              <a:lnSpc>
                <a:spcPct val="90000"/>
              </a:lnSpc>
              <a:spcBef>
                <a:spcPts val="1000"/>
              </a:spcBef>
              <a:spcAft>
                <a:spcPts val="0"/>
              </a:spcAft>
              <a:buClr>
                <a:schemeClr val="dk1"/>
              </a:buClr>
              <a:buSzPct val="100000"/>
              <a:buNone/>
            </a:pPr>
            <a:r>
              <a:rPr lang="en-US" dirty="0">
                <a:latin typeface="Times New Roman" panose="02020603050405020304" pitchFamily="18" charset="0"/>
                <a:ea typeface="Arial"/>
                <a:cs typeface="Times New Roman" panose="02020603050405020304" pitchFamily="18" charset="0"/>
                <a:sym typeface="Arial"/>
              </a:rPr>
              <a:t>MSSV: 20116421</a:t>
            </a:r>
            <a:endParaRPr dirty="0">
              <a:latin typeface="Times New Roman" panose="02020603050405020304" pitchFamily="18" charset="0"/>
              <a:ea typeface="Arial"/>
              <a:cs typeface="Times New Roman" panose="02020603050405020304" pitchFamily="18" charset="0"/>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anim calcmode="lin" valueType="num">
                                      <p:cBhvr additive="base">
                                        <p:cTn id="7" dur="250"/>
                                        <p:tgtEl>
                                          <p:spTgt spid="32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25">
                                            <p:txEl>
                                              <p:pRg st="0" end="0"/>
                                            </p:txEl>
                                          </p:spTgt>
                                        </p:tgtEl>
                                        <p:attrNameLst>
                                          <p:attrName>style.visibility</p:attrName>
                                        </p:attrNameLst>
                                      </p:cBhvr>
                                      <p:to>
                                        <p:strVal val="visible"/>
                                      </p:to>
                                    </p:set>
                                    <p:anim calcmode="lin" valueType="num">
                                      <p:cBhvr additive="base">
                                        <p:cTn id="12" dur="250"/>
                                        <p:tgtEl>
                                          <p:spTgt spid="32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25">
                                            <p:txEl>
                                              <p:pRg st="1" end="1"/>
                                            </p:txEl>
                                          </p:spTgt>
                                        </p:tgtEl>
                                        <p:attrNameLst>
                                          <p:attrName>style.visibility</p:attrName>
                                        </p:attrNameLst>
                                      </p:cBhvr>
                                      <p:to>
                                        <p:strVal val="visible"/>
                                      </p:to>
                                    </p:set>
                                    <p:anim calcmode="lin" valueType="num">
                                      <p:cBhvr additive="base">
                                        <p:cTn id="17" dur="250"/>
                                        <p:tgtEl>
                                          <p:spTgt spid="32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21"/>
                                        </p:tgtEl>
                                        <p:attrNameLst>
                                          <p:attrName>style.visibility</p:attrName>
                                        </p:attrNameLst>
                                      </p:cBhvr>
                                      <p:to>
                                        <p:strVal val="visible"/>
                                      </p:to>
                                    </p:set>
                                    <p:anim calcmode="lin" valueType="num">
                                      <p:cBhvr additive="base">
                                        <p:cTn id="22" dur="250"/>
                                        <p:tgtEl>
                                          <p:spTgt spid="32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26">
                                            <p:txEl>
                                              <p:pRg st="1" end="1"/>
                                            </p:txEl>
                                          </p:spTgt>
                                        </p:tgtEl>
                                        <p:attrNameLst>
                                          <p:attrName>style.visibility</p:attrName>
                                        </p:attrNameLst>
                                      </p:cBhvr>
                                      <p:to>
                                        <p:strVal val="visible"/>
                                      </p:to>
                                    </p:set>
                                    <p:anim calcmode="lin" valueType="num">
                                      <p:cBhvr additive="base">
                                        <p:cTn id="27" dur="250"/>
                                        <p:tgtEl>
                                          <p:spTgt spid="32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26">
                                            <p:txEl>
                                              <p:pRg st="0" end="0"/>
                                            </p:txEl>
                                          </p:spTgt>
                                        </p:tgtEl>
                                        <p:attrNameLst>
                                          <p:attrName>style.visibility</p:attrName>
                                        </p:attrNameLst>
                                      </p:cBhvr>
                                      <p:to>
                                        <p:strVal val="visible"/>
                                      </p:to>
                                    </p:set>
                                    <p:anim calcmode="lin" valueType="num">
                                      <p:cBhvr additive="base">
                                        <p:cTn id="32" dur="250"/>
                                        <p:tgtEl>
                                          <p:spTgt spid="3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22"/>
                                        </p:tgtEl>
                                        <p:attrNameLst>
                                          <p:attrName>style.visibility</p:attrName>
                                        </p:attrNameLst>
                                      </p:cBhvr>
                                      <p:to>
                                        <p:strVal val="visible"/>
                                      </p:to>
                                    </p:set>
                                    <p:anim calcmode="lin" valueType="num">
                                      <p:cBhvr additive="base">
                                        <p:cTn id="37" dur="250"/>
                                        <p:tgtEl>
                                          <p:spTgt spid="32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27">
                                            <p:txEl>
                                              <p:pRg st="0" end="0"/>
                                            </p:txEl>
                                          </p:spTgt>
                                        </p:tgtEl>
                                        <p:attrNameLst>
                                          <p:attrName>style.visibility</p:attrName>
                                        </p:attrNameLst>
                                      </p:cBhvr>
                                      <p:to>
                                        <p:strVal val="visible"/>
                                      </p:to>
                                    </p:set>
                                    <p:anim calcmode="lin" valueType="num">
                                      <p:cBhvr additive="base">
                                        <p:cTn id="42" dur="250"/>
                                        <p:tgtEl>
                                          <p:spTgt spid="3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27">
                                            <p:txEl>
                                              <p:pRg st="1" end="1"/>
                                            </p:txEl>
                                          </p:spTgt>
                                        </p:tgtEl>
                                        <p:attrNameLst>
                                          <p:attrName>style.visibility</p:attrName>
                                        </p:attrNameLst>
                                      </p:cBhvr>
                                      <p:to>
                                        <p:strVal val="visible"/>
                                      </p:to>
                                    </p:set>
                                    <p:anim calcmode="lin" valueType="num">
                                      <p:cBhvr additive="base">
                                        <p:cTn id="47" dur="250"/>
                                        <p:tgtEl>
                                          <p:spTgt spid="32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22"/>
          <p:cNvSpPr/>
          <p:nvPr/>
        </p:nvSpPr>
        <p:spPr>
          <a:xfrm>
            <a:off x="584927" y="0"/>
            <a:ext cx="92302" cy="859631"/>
          </a:xfrm>
          <a:prstGeom prst="rect">
            <a:avLst/>
          </a:prstGeom>
          <a:solidFill>
            <a:srgbClr val="ED1D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imes New Roman" panose="02020603050405020304" pitchFamily="18" charset="0"/>
              <a:cs typeface="Times New Roman" panose="02020603050405020304" pitchFamily="18" charset="0"/>
              <a:sym typeface="Arial"/>
            </a:endParaRPr>
          </a:p>
        </p:txBody>
      </p:sp>
      <p:pic>
        <p:nvPicPr>
          <p:cNvPr id="660" name="Google Shape;660;p22"/>
          <p:cNvPicPr preferRelativeResize="0"/>
          <p:nvPr/>
        </p:nvPicPr>
        <p:blipFill rotWithShape="1">
          <a:blip r:embed="rId3">
            <a:alphaModFix/>
          </a:blip>
          <a:srcRect/>
          <a:stretch/>
        </p:blipFill>
        <p:spPr>
          <a:xfrm>
            <a:off x="160017" y="6262748"/>
            <a:ext cx="1383292" cy="508511"/>
          </a:xfrm>
          <a:prstGeom prst="rect">
            <a:avLst/>
          </a:prstGeom>
          <a:noFill/>
          <a:ln>
            <a:noFill/>
          </a:ln>
        </p:spPr>
      </p:pic>
      <p:pic>
        <p:nvPicPr>
          <p:cNvPr id="661" name="Google Shape;661;p22"/>
          <p:cNvPicPr preferRelativeResize="0"/>
          <p:nvPr/>
        </p:nvPicPr>
        <p:blipFill rotWithShape="1">
          <a:blip r:embed="rId3">
            <a:alphaModFix/>
          </a:blip>
          <a:srcRect/>
          <a:stretch/>
        </p:blipFill>
        <p:spPr>
          <a:xfrm>
            <a:off x="10648691" y="6262747"/>
            <a:ext cx="1383292" cy="508511"/>
          </a:xfrm>
          <a:prstGeom prst="rect">
            <a:avLst/>
          </a:prstGeom>
          <a:noFill/>
          <a:ln>
            <a:noFill/>
          </a:ln>
        </p:spPr>
      </p:pic>
      <p:pic>
        <p:nvPicPr>
          <p:cNvPr id="662" name="Google Shape;662;p22" descr="Clock with solid fill"/>
          <p:cNvPicPr preferRelativeResize="0"/>
          <p:nvPr/>
        </p:nvPicPr>
        <p:blipFill rotWithShape="1">
          <a:blip r:embed="rId4">
            <a:alphaModFix/>
          </a:blip>
          <a:srcRect/>
          <a:stretch/>
        </p:blipFill>
        <p:spPr>
          <a:xfrm>
            <a:off x="-652526" y="483898"/>
            <a:ext cx="426264" cy="426264"/>
          </a:xfrm>
          <a:prstGeom prst="rect">
            <a:avLst/>
          </a:prstGeom>
          <a:noFill/>
          <a:ln>
            <a:noFill/>
          </a:ln>
        </p:spPr>
      </p:pic>
      <p:pic>
        <p:nvPicPr>
          <p:cNvPr id="663" name="Google Shape;663;p22"/>
          <p:cNvPicPr preferRelativeResize="0"/>
          <p:nvPr/>
        </p:nvPicPr>
        <p:blipFill rotWithShape="1">
          <a:blip r:embed="rId5">
            <a:alphaModFix/>
          </a:blip>
          <a:srcRect l="4725" t="25716" r="81507" b="57904"/>
          <a:stretch/>
        </p:blipFill>
        <p:spPr>
          <a:xfrm>
            <a:off x="10429447" y="-35953"/>
            <a:ext cx="1678488" cy="1123407"/>
          </a:xfrm>
          <a:prstGeom prst="rect">
            <a:avLst/>
          </a:prstGeom>
          <a:noFill/>
          <a:ln>
            <a:noFill/>
          </a:ln>
        </p:spPr>
      </p:pic>
      <p:sp>
        <p:nvSpPr>
          <p:cNvPr id="664" name="Google Shape;664;p22"/>
          <p:cNvSpPr/>
          <p:nvPr/>
        </p:nvSpPr>
        <p:spPr>
          <a:xfrm>
            <a:off x="329357" y="859631"/>
            <a:ext cx="11702626" cy="5629071"/>
          </a:xfrm>
          <a:prstGeom prst="roundRect">
            <a:avLst>
              <a:gd name="adj" fmla="val 6274"/>
            </a:avLst>
          </a:prstGeom>
          <a:solidFill>
            <a:schemeClr val="lt1"/>
          </a:solid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None/>
            </a:pPr>
            <a:endParaRPr sz="1800">
              <a:solidFill>
                <a:schemeClr val="dk1"/>
              </a:solidFill>
              <a:latin typeface="Calibri"/>
              <a:ea typeface="Calibri"/>
              <a:cs typeface="Calibri"/>
              <a:sym typeface="Calibri"/>
            </a:endParaRPr>
          </a:p>
        </p:txBody>
      </p:sp>
      <p:sp>
        <p:nvSpPr>
          <p:cNvPr id="665" name="Google Shape;665;p22"/>
          <p:cNvSpPr/>
          <p:nvPr/>
        </p:nvSpPr>
        <p:spPr>
          <a:xfrm>
            <a:off x="1543309" y="573339"/>
            <a:ext cx="9039944" cy="512247"/>
          </a:xfrm>
          <a:prstGeom prst="roundRect">
            <a:avLst>
              <a:gd name="adj" fmla="val 16667"/>
            </a:avLst>
          </a:prstGeom>
          <a:solidFill>
            <a:schemeClr val="lt1"/>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dk1"/>
                </a:solidFill>
                <a:latin typeface="Times New Roman"/>
                <a:ea typeface="Times New Roman"/>
                <a:cs typeface="Times New Roman"/>
                <a:sym typeface="Times New Roman"/>
              </a:rPr>
              <a:t>1 Giao </a:t>
            </a:r>
            <a:r>
              <a:rPr lang="en-US" sz="2400" b="1" dirty="0" err="1">
                <a:solidFill>
                  <a:schemeClr val="dk1"/>
                </a:solidFill>
                <a:latin typeface="Times New Roman"/>
                <a:ea typeface="Times New Roman"/>
                <a:cs typeface="Times New Roman"/>
                <a:sym typeface="Times New Roman"/>
              </a:rPr>
              <a:t>diện</a:t>
            </a:r>
            <a:r>
              <a:rPr lang="en-US" sz="2400" b="1" dirty="0">
                <a:solidFill>
                  <a:schemeClr val="dk1"/>
                </a:solidFill>
                <a:latin typeface="Times New Roman"/>
                <a:ea typeface="Times New Roman"/>
                <a:cs typeface="Times New Roman"/>
                <a:sym typeface="Times New Roman"/>
              </a:rPr>
              <a:t> </a:t>
            </a:r>
            <a:r>
              <a:rPr lang="en-US" sz="2400" b="1" dirty="0" err="1">
                <a:solidFill>
                  <a:schemeClr val="dk1"/>
                </a:solidFill>
                <a:latin typeface="Times New Roman"/>
                <a:ea typeface="Times New Roman"/>
                <a:cs typeface="Times New Roman"/>
                <a:sym typeface="Times New Roman"/>
              </a:rPr>
              <a:t>đăng</a:t>
            </a:r>
            <a:r>
              <a:rPr lang="en-US" sz="2400" b="1" dirty="0">
                <a:solidFill>
                  <a:schemeClr val="dk1"/>
                </a:solidFill>
                <a:latin typeface="Times New Roman"/>
                <a:ea typeface="Times New Roman"/>
                <a:cs typeface="Times New Roman"/>
                <a:sym typeface="Times New Roman"/>
              </a:rPr>
              <a:t> </a:t>
            </a:r>
            <a:r>
              <a:rPr lang="en-US" sz="2400" b="1" dirty="0" err="1">
                <a:solidFill>
                  <a:schemeClr val="dk1"/>
                </a:solidFill>
                <a:latin typeface="Times New Roman"/>
                <a:ea typeface="Times New Roman"/>
                <a:cs typeface="Times New Roman"/>
                <a:sym typeface="Times New Roman"/>
              </a:rPr>
              <a:t>nhập</a:t>
            </a:r>
            <a:endParaRPr sz="2400" b="1" dirty="0">
              <a:solidFill>
                <a:schemeClr val="dk1"/>
              </a:solidFill>
              <a:latin typeface="Times New Roman"/>
              <a:ea typeface="Times New Roman"/>
              <a:cs typeface="Times New Roman"/>
              <a:sym typeface="Times New Roman"/>
            </a:endParaRPr>
          </a:p>
        </p:txBody>
      </p:sp>
      <p:pic>
        <p:nvPicPr>
          <p:cNvPr id="2" name="Picture 1" descr="A screenshot of a computer&#10;&#10;Description automatically generated">
            <a:extLst>
              <a:ext uri="{FF2B5EF4-FFF2-40B4-BE49-F238E27FC236}">
                <a16:creationId xmlns:a16="http://schemas.microsoft.com/office/drawing/2014/main" id="{AED0E4C6-239A-68B4-2717-32B0F9749AA2}"/>
              </a:ext>
            </a:extLst>
          </p:cNvPr>
          <p:cNvPicPr>
            <a:picLocks noChangeAspect="1"/>
          </p:cNvPicPr>
          <p:nvPr/>
        </p:nvPicPr>
        <p:blipFill>
          <a:blip r:embed="rId6"/>
          <a:stretch>
            <a:fillRect/>
          </a:stretch>
        </p:blipFill>
        <p:spPr>
          <a:xfrm>
            <a:off x="1828263" y="1085586"/>
            <a:ext cx="8704813" cy="516068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23"/>
          <p:cNvSpPr/>
          <p:nvPr/>
        </p:nvSpPr>
        <p:spPr>
          <a:xfrm>
            <a:off x="584927" y="0"/>
            <a:ext cx="92302" cy="859631"/>
          </a:xfrm>
          <a:prstGeom prst="rect">
            <a:avLst/>
          </a:prstGeom>
          <a:solidFill>
            <a:srgbClr val="ED1D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imes New Roman" panose="02020603050405020304" pitchFamily="18" charset="0"/>
              <a:cs typeface="Times New Roman" panose="02020603050405020304" pitchFamily="18" charset="0"/>
              <a:sym typeface="Arial"/>
            </a:endParaRPr>
          </a:p>
        </p:txBody>
      </p:sp>
      <p:pic>
        <p:nvPicPr>
          <p:cNvPr id="672" name="Google Shape;672;p23"/>
          <p:cNvPicPr preferRelativeResize="0"/>
          <p:nvPr/>
        </p:nvPicPr>
        <p:blipFill rotWithShape="1">
          <a:blip r:embed="rId3">
            <a:alphaModFix/>
          </a:blip>
          <a:srcRect/>
          <a:stretch/>
        </p:blipFill>
        <p:spPr>
          <a:xfrm>
            <a:off x="160017" y="6262748"/>
            <a:ext cx="1383292" cy="508511"/>
          </a:xfrm>
          <a:prstGeom prst="rect">
            <a:avLst/>
          </a:prstGeom>
          <a:noFill/>
          <a:ln>
            <a:noFill/>
          </a:ln>
        </p:spPr>
      </p:pic>
      <p:pic>
        <p:nvPicPr>
          <p:cNvPr id="673" name="Google Shape;673;p23"/>
          <p:cNvPicPr preferRelativeResize="0"/>
          <p:nvPr/>
        </p:nvPicPr>
        <p:blipFill rotWithShape="1">
          <a:blip r:embed="rId3">
            <a:alphaModFix/>
          </a:blip>
          <a:srcRect/>
          <a:stretch/>
        </p:blipFill>
        <p:spPr>
          <a:xfrm>
            <a:off x="10648691" y="6262747"/>
            <a:ext cx="1383292" cy="508511"/>
          </a:xfrm>
          <a:prstGeom prst="rect">
            <a:avLst/>
          </a:prstGeom>
          <a:noFill/>
          <a:ln>
            <a:noFill/>
          </a:ln>
        </p:spPr>
      </p:pic>
      <p:pic>
        <p:nvPicPr>
          <p:cNvPr id="674" name="Google Shape;674;p23" descr="Clock with solid fill"/>
          <p:cNvPicPr preferRelativeResize="0"/>
          <p:nvPr/>
        </p:nvPicPr>
        <p:blipFill rotWithShape="1">
          <a:blip r:embed="rId4">
            <a:alphaModFix/>
          </a:blip>
          <a:srcRect/>
          <a:stretch/>
        </p:blipFill>
        <p:spPr>
          <a:xfrm>
            <a:off x="-652526" y="483898"/>
            <a:ext cx="426264" cy="426264"/>
          </a:xfrm>
          <a:prstGeom prst="rect">
            <a:avLst/>
          </a:prstGeom>
          <a:noFill/>
          <a:ln>
            <a:noFill/>
          </a:ln>
        </p:spPr>
      </p:pic>
      <p:sp>
        <p:nvSpPr>
          <p:cNvPr id="675" name="Google Shape;675;p23"/>
          <p:cNvSpPr/>
          <p:nvPr/>
        </p:nvSpPr>
        <p:spPr>
          <a:xfrm>
            <a:off x="329357" y="324465"/>
            <a:ext cx="11702626" cy="6192537"/>
          </a:xfrm>
          <a:prstGeom prst="roundRect">
            <a:avLst>
              <a:gd name="adj" fmla="val 6274"/>
            </a:avLst>
          </a:prstGeom>
          <a:solidFill>
            <a:schemeClr val="lt1"/>
          </a:solid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None/>
            </a:pPr>
            <a:endParaRPr sz="1800">
              <a:solidFill>
                <a:schemeClr val="dk1"/>
              </a:solidFill>
              <a:latin typeface="Calibri"/>
              <a:ea typeface="Calibri"/>
              <a:cs typeface="Calibri"/>
              <a:sym typeface="Calibri"/>
            </a:endParaRPr>
          </a:p>
        </p:txBody>
      </p:sp>
      <p:sp>
        <p:nvSpPr>
          <p:cNvPr id="676" name="Google Shape;676;p23"/>
          <p:cNvSpPr/>
          <p:nvPr/>
        </p:nvSpPr>
        <p:spPr>
          <a:xfrm>
            <a:off x="1389503" y="111306"/>
            <a:ext cx="9039944" cy="512247"/>
          </a:xfrm>
          <a:prstGeom prst="roundRect">
            <a:avLst>
              <a:gd name="adj" fmla="val 16667"/>
            </a:avLst>
          </a:prstGeom>
          <a:solidFill>
            <a:schemeClr val="lt1"/>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dk1"/>
                </a:solidFill>
                <a:latin typeface="Times New Roman"/>
                <a:ea typeface="Times New Roman"/>
                <a:cs typeface="Times New Roman"/>
                <a:sym typeface="Times New Roman"/>
              </a:rPr>
              <a:t>2 Giao </a:t>
            </a:r>
            <a:r>
              <a:rPr lang="en-US" sz="2400" b="1" dirty="0" err="1">
                <a:solidFill>
                  <a:schemeClr val="dk1"/>
                </a:solidFill>
                <a:latin typeface="Times New Roman"/>
                <a:ea typeface="Times New Roman"/>
                <a:cs typeface="Times New Roman"/>
                <a:sym typeface="Times New Roman"/>
              </a:rPr>
              <a:t>diện</a:t>
            </a:r>
            <a:r>
              <a:rPr lang="en-US" sz="2400" b="1" dirty="0">
                <a:solidFill>
                  <a:schemeClr val="dk1"/>
                </a:solidFill>
                <a:latin typeface="Times New Roman"/>
                <a:ea typeface="Times New Roman"/>
                <a:cs typeface="Times New Roman"/>
                <a:sym typeface="Times New Roman"/>
              </a:rPr>
              <a:t> Trang </a:t>
            </a:r>
            <a:r>
              <a:rPr lang="en-US" sz="2400" b="1" dirty="0" err="1">
                <a:solidFill>
                  <a:schemeClr val="dk1"/>
                </a:solidFill>
                <a:latin typeface="Times New Roman"/>
                <a:ea typeface="Times New Roman"/>
                <a:cs typeface="Times New Roman"/>
                <a:sym typeface="Times New Roman"/>
              </a:rPr>
              <a:t>chủ</a:t>
            </a:r>
            <a:endParaRPr sz="2400" b="1" dirty="0">
              <a:solidFill>
                <a:schemeClr val="dk1"/>
              </a:solidFill>
              <a:latin typeface="Times New Roman"/>
              <a:ea typeface="Times New Roman"/>
              <a:cs typeface="Times New Roman"/>
              <a:sym typeface="Times New Roman"/>
            </a:endParaRPr>
          </a:p>
        </p:txBody>
      </p:sp>
      <p:pic>
        <p:nvPicPr>
          <p:cNvPr id="678" name="Google Shape;678;p23"/>
          <p:cNvPicPr preferRelativeResize="0"/>
          <p:nvPr/>
        </p:nvPicPr>
        <p:blipFill rotWithShape="1">
          <a:blip r:embed="rId5">
            <a:alphaModFix/>
          </a:blip>
          <a:srcRect l="4725" t="25716" r="81507" b="57904"/>
          <a:stretch/>
        </p:blipFill>
        <p:spPr>
          <a:xfrm>
            <a:off x="10429447" y="-35953"/>
            <a:ext cx="1678488" cy="1123407"/>
          </a:xfrm>
          <a:prstGeom prst="rect">
            <a:avLst/>
          </a:prstGeom>
          <a:noFill/>
          <a:ln>
            <a:noFill/>
          </a:ln>
        </p:spPr>
      </p:pic>
      <p:pic>
        <p:nvPicPr>
          <p:cNvPr id="2" name="Picture 1" descr="A screenshot of a computer&#10;&#10;Description automatically generated">
            <a:extLst>
              <a:ext uri="{FF2B5EF4-FFF2-40B4-BE49-F238E27FC236}">
                <a16:creationId xmlns:a16="http://schemas.microsoft.com/office/drawing/2014/main" id="{02F88CC5-AB32-A0C3-4416-6DD19C4F9C1B}"/>
              </a:ext>
            </a:extLst>
          </p:cNvPr>
          <p:cNvPicPr>
            <a:picLocks noChangeAspect="1"/>
          </p:cNvPicPr>
          <p:nvPr/>
        </p:nvPicPr>
        <p:blipFill>
          <a:blip r:embed="rId6"/>
          <a:stretch>
            <a:fillRect/>
          </a:stretch>
        </p:blipFill>
        <p:spPr>
          <a:xfrm>
            <a:off x="1658505" y="770812"/>
            <a:ext cx="8874990" cy="526460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24"/>
          <p:cNvSpPr/>
          <p:nvPr/>
        </p:nvSpPr>
        <p:spPr>
          <a:xfrm>
            <a:off x="584927" y="0"/>
            <a:ext cx="92302" cy="859631"/>
          </a:xfrm>
          <a:prstGeom prst="rect">
            <a:avLst/>
          </a:prstGeom>
          <a:solidFill>
            <a:srgbClr val="ED1D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imes New Roman" panose="02020603050405020304" pitchFamily="18" charset="0"/>
              <a:cs typeface="Times New Roman" panose="02020603050405020304" pitchFamily="18" charset="0"/>
              <a:sym typeface="Arial"/>
            </a:endParaRPr>
          </a:p>
        </p:txBody>
      </p:sp>
      <p:pic>
        <p:nvPicPr>
          <p:cNvPr id="684" name="Google Shape;684;p24"/>
          <p:cNvPicPr preferRelativeResize="0"/>
          <p:nvPr/>
        </p:nvPicPr>
        <p:blipFill rotWithShape="1">
          <a:blip r:embed="rId3">
            <a:alphaModFix/>
          </a:blip>
          <a:srcRect/>
          <a:stretch/>
        </p:blipFill>
        <p:spPr>
          <a:xfrm>
            <a:off x="0" y="6369104"/>
            <a:ext cx="1383292" cy="508511"/>
          </a:xfrm>
          <a:prstGeom prst="rect">
            <a:avLst/>
          </a:prstGeom>
          <a:noFill/>
          <a:ln>
            <a:noFill/>
          </a:ln>
        </p:spPr>
      </p:pic>
      <p:pic>
        <p:nvPicPr>
          <p:cNvPr id="685" name="Google Shape;685;p24"/>
          <p:cNvPicPr preferRelativeResize="0"/>
          <p:nvPr/>
        </p:nvPicPr>
        <p:blipFill rotWithShape="1">
          <a:blip r:embed="rId3">
            <a:alphaModFix/>
          </a:blip>
          <a:srcRect/>
          <a:stretch/>
        </p:blipFill>
        <p:spPr>
          <a:xfrm>
            <a:off x="10706131" y="6369103"/>
            <a:ext cx="1383292" cy="508511"/>
          </a:xfrm>
          <a:prstGeom prst="rect">
            <a:avLst/>
          </a:prstGeom>
          <a:noFill/>
          <a:ln>
            <a:noFill/>
          </a:ln>
        </p:spPr>
      </p:pic>
      <p:pic>
        <p:nvPicPr>
          <p:cNvPr id="686" name="Google Shape;686;p24" descr="Clock with solid fill"/>
          <p:cNvPicPr preferRelativeResize="0"/>
          <p:nvPr/>
        </p:nvPicPr>
        <p:blipFill rotWithShape="1">
          <a:blip r:embed="rId4">
            <a:alphaModFix/>
          </a:blip>
          <a:srcRect/>
          <a:stretch/>
        </p:blipFill>
        <p:spPr>
          <a:xfrm>
            <a:off x="-652526" y="483898"/>
            <a:ext cx="426264" cy="426264"/>
          </a:xfrm>
          <a:prstGeom prst="rect">
            <a:avLst/>
          </a:prstGeom>
          <a:noFill/>
          <a:ln>
            <a:noFill/>
          </a:ln>
        </p:spPr>
      </p:pic>
      <p:sp>
        <p:nvSpPr>
          <p:cNvPr id="687" name="Google Shape;687;p24"/>
          <p:cNvSpPr/>
          <p:nvPr/>
        </p:nvSpPr>
        <p:spPr>
          <a:xfrm>
            <a:off x="329357" y="324465"/>
            <a:ext cx="11702626" cy="6175074"/>
          </a:xfrm>
          <a:prstGeom prst="roundRect">
            <a:avLst>
              <a:gd name="adj" fmla="val 6274"/>
            </a:avLst>
          </a:prstGeom>
          <a:solidFill>
            <a:schemeClr val="lt1"/>
          </a:solid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None/>
            </a:pPr>
            <a:endParaRPr sz="1800">
              <a:solidFill>
                <a:schemeClr val="dk1"/>
              </a:solidFill>
              <a:latin typeface="Calibri"/>
              <a:ea typeface="Calibri"/>
              <a:cs typeface="Calibri"/>
              <a:sym typeface="Calibri"/>
            </a:endParaRPr>
          </a:p>
        </p:txBody>
      </p:sp>
      <p:sp>
        <p:nvSpPr>
          <p:cNvPr id="688" name="Google Shape;688;p24"/>
          <p:cNvSpPr/>
          <p:nvPr/>
        </p:nvSpPr>
        <p:spPr>
          <a:xfrm>
            <a:off x="1543309" y="122989"/>
            <a:ext cx="9039944" cy="512247"/>
          </a:xfrm>
          <a:prstGeom prst="roundRect">
            <a:avLst>
              <a:gd name="adj" fmla="val 16667"/>
            </a:avLst>
          </a:prstGeom>
          <a:solidFill>
            <a:schemeClr val="lt1"/>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dk1"/>
                </a:solidFill>
                <a:latin typeface="Times New Roman"/>
                <a:ea typeface="Times New Roman"/>
                <a:cs typeface="Times New Roman"/>
                <a:sym typeface="Times New Roman"/>
              </a:rPr>
              <a:t>3 Giao </a:t>
            </a:r>
            <a:r>
              <a:rPr lang="en-US" sz="2400" b="1" dirty="0" err="1">
                <a:solidFill>
                  <a:schemeClr val="dk1"/>
                </a:solidFill>
                <a:latin typeface="Times New Roman"/>
                <a:ea typeface="Times New Roman"/>
                <a:cs typeface="Times New Roman"/>
                <a:sym typeface="Times New Roman"/>
              </a:rPr>
              <a:t>diện</a:t>
            </a:r>
            <a:r>
              <a:rPr lang="en-US" sz="2400" b="1" dirty="0">
                <a:solidFill>
                  <a:schemeClr val="dk1"/>
                </a:solidFill>
                <a:latin typeface="Times New Roman"/>
                <a:ea typeface="Times New Roman"/>
                <a:cs typeface="Times New Roman"/>
                <a:sym typeface="Times New Roman"/>
              </a:rPr>
              <a:t> Trang </a:t>
            </a:r>
            <a:r>
              <a:rPr lang="en-US" sz="2400" b="1" dirty="0" err="1">
                <a:solidFill>
                  <a:schemeClr val="dk1"/>
                </a:solidFill>
                <a:latin typeface="Times New Roman"/>
                <a:ea typeface="Times New Roman"/>
                <a:cs typeface="Times New Roman"/>
                <a:sym typeface="Times New Roman"/>
              </a:rPr>
              <a:t>đăng</a:t>
            </a:r>
            <a:r>
              <a:rPr lang="en-US" sz="2400" b="1" dirty="0">
                <a:solidFill>
                  <a:schemeClr val="dk1"/>
                </a:solidFill>
                <a:latin typeface="Times New Roman"/>
                <a:ea typeface="Times New Roman"/>
                <a:cs typeface="Times New Roman"/>
                <a:sym typeface="Times New Roman"/>
              </a:rPr>
              <a:t> </a:t>
            </a:r>
            <a:r>
              <a:rPr lang="en-US" sz="2400" b="1" dirty="0" err="1">
                <a:solidFill>
                  <a:schemeClr val="dk1"/>
                </a:solidFill>
                <a:latin typeface="Times New Roman"/>
                <a:ea typeface="Times New Roman"/>
                <a:cs typeface="Times New Roman"/>
                <a:sym typeface="Times New Roman"/>
              </a:rPr>
              <a:t>ký</a:t>
            </a:r>
            <a:r>
              <a:rPr lang="en-US" sz="2400" b="1" dirty="0">
                <a:solidFill>
                  <a:schemeClr val="dk1"/>
                </a:solidFill>
                <a:latin typeface="Times New Roman"/>
                <a:ea typeface="Times New Roman"/>
                <a:cs typeface="Times New Roman"/>
                <a:sym typeface="Times New Roman"/>
              </a:rPr>
              <a:t> </a:t>
            </a:r>
            <a:r>
              <a:rPr lang="en-US" sz="2400" b="1" dirty="0" err="1">
                <a:solidFill>
                  <a:schemeClr val="dk1"/>
                </a:solidFill>
                <a:latin typeface="Times New Roman"/>
                <a:ea typeface="Times New Roman"/>
                <a:cs typeface="Times New Roman"/>
                <a:sym typeface="Times New Roman"/>
              </a:rPr>
              <a:t>học</a:t>
            </a:r>
            <a:r>
              <a:rPr lang="en-US" sz="2400" b="1" dirty="0">
                <a:solidFill>
                  <a:schemeClr val="dk1"/>
                </a:solidFill>
                <a:latin typeface="Times New Roman"/>
                <a:ea typeface="Times New Roman"/>
                <a:cs typeface="Times New Roman"/>
                <a:sym typeface="Times New Roman"/>
              </a:rPr>
              <a:t> </a:t>
            </a:r>
            <a:r>
              <a:rPr lang="en-US" sz="2400" b="1" dirty="0" err="1">
                <a:solidFill>
                  <a:schemeClr val="dk1"/>
                </a:solidFill>
                <a:latin typeface="Times New Roman"/>
                <a:ea typeface="Times New Roman"/>
                <a:cs typeface="Times New Roman"/>
                <a:sym typeface="Times New Roman"/>
              </a:rPr>
              <a:t>phần</a:t>
            </a:r>
            <a:endParaRPr sz="2400" b="1" dirty="0">
              <a:solidFill>
                <a:schemeClr val="dk1"/>
              </a:solidFill>
              <a:latin typeface="Times New Roman"/>
              <a:ea typeface="Times New Roman"/>
              <a:cs typeface="Times New Roman"/>
              <a:sym typeface="Times New Roman"/>
            </a:endParaRPr>
          </a:p>
        </p:txBody>
      </p:sp>
      <p:pic>
        <p:nvPicPr>
          <p:cNvPr id="689" name="Google Shape;689;p24"/>
          <p:cNvPicPr preferRelativeResize="0"/>
          <p:nvPr/>
        </p:nvPicPr>
        <p:blipFill rotWithShape="1">
          <a:blip r:embed="rId5">
            <a:alphaModFix/>
          </a:blip>
          <a:srcRect l="4725" t="25716" r="81507" b="57904"/>
          <a:stretch/>
        </p:blipFill>
        <p:spPr>
          <a:xfrm>
            <a:off x="10468374" y="-133341"/>
            <a:ext cx="1678488" cy="1123407"/>
          </a:xfrm>
          <a:prstGeom prst="rect">
            <a:avLst/>
          </a:prstGeom>
          <a:noFill/>
          <a:ln>
            <a:noFill/>
          </a:ln>
        </p:spPr>
      </p:pic>
      <p:pic>
        <p:nvPicPr>
          <p:cNvPr id="2" name="Picture 1" descr="A screenshot of a computer&#10;&#10;Description automatically generated">
            <a:extLst>
              <a:ext uri="{FF2B5EF4-FFF2-40B4-BE49-F238E27FC236}">
                <a16:creationId xmlns:a16="http://schemas.microsoft.com/office/drawing/2014/main" id="{0D67D243-8A09-B15E-91C5-6DDF5F7A7DC0}"/>
              </a:ext>
            </a:extLst>
          </p:cNvPr>
          <p:cNvPicPr>
            <a:picLocks noChangeAspect="1"/>
          </p:cNvPicPr>
          <p:nvPr/>
        </p:nvPicPr>
        <p:blipFill>
          <a:blip r:embed="rId6"/>
          <a:stretch>
            <a:fillRect/>
          </a:stretch>
        </p:blipFill>
        <p:spPr>
          <a:xfrm>
            <a:off x="524090" y="1665894"/>
            <a:ext cx="5580380" cy="330835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9F203F2-F00D-F6DB-B818-F9AA22B9EAA4}"/>
              </a:ext>
            </a:extLst>
          </p:cNvPr>
          <p:cNvPicPr>
            <a:picLocks noChangeAspect="1"/>
          </p:cNvPicPr>
          <p:nvPr/>
        </p:nvPicPr>
        <p:blipFill>
          <a:blip r:embed="rId7"/>
          <a:stretch>
            <a:fillRect/>
          </a:stretch>
        </p:blipFill>
        <p:spPr>
          <a:xfrm>
            <a:off x="6211359" y="1665894"/>
            <a:ext cx="5580380" cy="32969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25"/>
          <p:cNvSpPr/>
          <p:nvPr/>
        </p:nvSpPr>
        <p:spPr>
          <a:xfrm>
            <a:off x="584927" y="0"/>
            <a:ext cx="92302" cy="859631"/>
          </a:xfrm>
          <a:prstGeom prst="rect">
            <a:avLst/>
          </a:prstGeom>
          <a:solidFill>
            <a:srgbClr val="ED1D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imes New Roman" panose="02020603050405020304" pitchFamily="18" charset="0"/>
              <a:cs typeface="Times New Roman" panose="02020603050405020304" pitchFamily="18" charset="0"/>
              <a:sym typeface="Arial"/>
            </a:endParaRPr>
          </a:p>
        </p:txBody>
      </p:sp>
      <p:pic>
        <p:nvPicPr>
          <p:cNvPr id="696" name="Google Shape;696;p25"/>
          <p:cNvPicPr preferRelativeResize="0"/>
          <p:nvPr/>
        </p:nvPicPr>
        <p:blipFill rotWithShape="1">
          <a:blip r:embed="rId3">
            <a:alphaModFix/>
          </a:blip>
          <a:srcRect/>
          <a:stretch/>
        </p:blipFill>
        <p:spPr>
          <a:xfrm>
            <a:off x="116027" y="6412984"/>
            <a:ext cx="1213952" cy="414440"/>
          </a:xfrm>
          <a:prstGeom prst="rect">
            <a:avLst/>
          </a:prstGeom>
          <a:noFill/>
          <a:ln>
            <a:noFill/>
          </a:ln>
        </p:spPr>
      </p:pic>
      <p:pic>
        <p:nvPicPr>
          <p:cNvPr id="697" name="Google Shape;697;p25"/>
          <p:cNvPicPr preferRelativeResize="0"/>
          <p:nvPr/>
        </p:nvPicPr>
        <p:blipFill rotWithShape="1">
          <a:blip r:embed="rId3">
            <a:alphaModFix/>
          </a:blip>
          <a:srcRect/>
          <a:stretch/>
        </p:blipFill>
        <p:spPr>
          <a:xfrm>
            <a:off x="10830278" y="6425155"/>
            <a:ext cx="1213952" cy="446260"/>
          </a:xfrm>
          <a:prstGeom prst="rect">
            <a:avLst/>
          </a:prstGeom>
          <a:noFill/>
          <a:ln>
            <a:noFill/>
          </a:ln>
        </p:spPr>
      </p:pic>
      <p:pic>
        <p:nvPicPr>
          <p:cNvPr id="698" name="Google Shape;698;p25" descr="Clock with solid fill"/>
          <p:cNvPicPr preferRelativeResize="0"/>
          <p:nvPr/>
        </p:nvPicPr>
        <p:blipFill rotWithShape="1">
          <a:blip r:embed="rId4">
            <a:alphaModFix/>
          </a:blip>
          <a:srcRect/>
          <a:stretch/>
        </p:blipFill>
        <p:spPr>
          <a:xfrm>
            <a:off x="-652526" y="483898"/>
            <a:ext cx="426264" cy="426264"/>
          </a:xfrm>
          <a:prstGeom prst="rect">
            <a:avLst/>
          </a:prstGeom>
          <a:noFill/>
          <a:ln>
            <a:noFill/>
          </a:ln>
        </p:spPr>
      </p:pic>
      <p:sp>
        <p:nvSpPr>
          <p:cNvPr id="699" name="Google Shape;699;p25"/>
          <p:cNvSpPr/>
          <p:nvPr/>
        </p:nvSpPr>
        <p:spPr>
          <a:xfrm>
            <a:off x="329357" y="309716"/>
            <a:ext cx="11702626" cy="6207992"/>
          </a:xfrm>
          <a:prstGeom prst="roundRect">
            <a:avLst>
              <a:gd name="adj" fmla="val 6274"/>
            </a:avLst>
          </a:prstGeom>
          <a:solidFill>
            <a:schemeClr val="lt1"/>
          </a:solid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None/>
            </a:pPr>
            <a:endParaRPr sz="1800">
              <a:solidFill>
                <a:schemeClr val="dk1"/>
              </a:solidFill>
              <a:latin typeface="Calibri"/>
              <a:ea typeface="Calibri"/>
              <a:cs typeface="Calibri"/>
              <a:sym typeface="Calibri"/>
            </a:endParaRPr>
          </a:p>
        </p:txBody>
      </p:sp>
      <p:sp>
        <p:nvSpPr>
          <p:cNvPr id="700" name="Google Shape;700;p25"/>
          <p:cNvSpPr/>
          <p:nvPr/>
        </p:nvSpPr>
        <p:spPr>
          <a:xfrm>
            <a:off x="1389503" y="92424"/>
            <a:ext cx="9039944" cy="512247"/>
          </a:xfrm>
          <a:prstGeom prst="roundRect">
            <a:avLst>
              <a:gd name="adj" fmla="val 16667"/>
            </a:avLst>
          </a:prstGeom>
          <a:solidFill>
            <a:schemeClr val="lt1"/>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dk1"/>
                </a:solidFill>
                <a:latin typeface="Times New Roman"/>
                <a:ea typeface="Times New Roman"/>
                <a:cs typeface="Times New Roman"/>
                <a:sym typeface="Times New Roman"/>
              </a:rPr>
              <a:t>4 Giao </a:t>
            </a:r>
            <a:r>
              <a:rPr lang="en-US" sz="2400" b="1" dirty="0" err="1">
                <a:solidFill>
                  <a:schemeClr val="dk1"/>
                </a:solidFill>
                <a:latin typeface="Times New Roman"/>
                <a:ea typeface="Times New Roman"/>
                <a:cs typeface="Times New Roman"/>
                <a:sym typeface="Times New Roman"/>
              </a:rPr>
              <a:t>diện</a:t>
            </a:r>
            <a:r>
              <a:rPr lang="en-US" sz="2400" b="1" dirty="0">
                <a:solidFill>
                  <a:schemeClr val="dk1"/>
                </a:solidFill>
                <a:latin typeface="Times New Roman"/>
                <a:ea typeface="Times New Roman"/>
                <a:cs typeface="Times New Roman"/>
                <a:sym typeface="Times New Roman"/>
              </a:rPr>
              <a:t> </a:t>
            </a:r>
            <a:r>
              <a:rPr lang="en-US" sz="2400" b="1" dirty="0" err="1">
                <a:solidFill>
                  <a:schemeClr val="dk1"/>
                </a:solidFill>
                <a:latin typeface="Times New Roman"/>
                <a:ea typeface="Times New Roman"/>
                <a:cs typeface="Times New Roman"/>
                <a:sym typeface="Times New Roman"/>
              </a:rPr>
              <a:t>trang</a:t>
            </a:r>
            <a:r>
              <a:rPr lang="en-US" sz="2400" b="1" dirty="0">
                <a:solidFill>
                  <a:schemeClr val="dk1"/>
                </a:solidFill>
                <a:latin typeface="Times New Roman"/>
                <a:ea typeface="Times New Roman"/>
                <a:cs typeface="Times New Roman"/>
                <a:sym typeface="Times New Roman"/>
              </a:rPr>
              <a:t> </a:t>
            </a:r>
            <a:r>
              <a:rPr lang="en-US" sz="2400" b="1" dirty="0" err="1">
                <a:solidFill>
                  <a:schemeClr val="dk1"/>
                </a:solidFill>
                <a:latin typeface="Times New Roman"/>
                <a:ea typeface="Times New Roman"/>
                <a:cs typeface="Times New Roman"/>
                <a:sym typeface="Times New Roman"/>
              </a:rPr>
              <a:t>xem</a:t>
            </a:r>
            <a:r>
              <a:rPr lang="en-US" sz="2400" b="1" dirty="0">
                <a:solidFill>
                  <a:schemeClr val="dk1"/>
                </a:solidFill>
                <a:latin typeface="Times New Roman"/>
                <a:ea typeface="Times New Roman"/>
                <a:cs typeface="Times New Roman"/>
                <a:sym typeface="Times New Roman"/>
              </a:rPr>
              <a:t> </a:t>
            </a:r>
            <a:r>
              <a:rPr lang="en-US" sz="2400" b="1" dirty="0" err="1">
                <a:solidFill>
                  <a:schemeClr val="dk1"/>
                </a:solidFill>
                <a:latin typeface="Times New Roman"/>
                <a:ea typeface="Times New Roman"/>
                <a:cs typeface="Times New Roman"/>
                <a:sym typeface="Times New Roman"/>
              </a:rPr>
              <a:t>hông</a:t>
            </a:r>
            <a:r>
              <a:rPr lang="en-US" sz="2400" b="1" dirty="0">
                <a:solidFill>
                  <a:schemeClr val="dk1"/>
                </a:solidFill>
                <a:latin typeface="Times New Roman"/>
                <a:ea typeface="Times New Roman"/>
                <a:cs typeface="Times New Roman"/>
                <a:sym typeface="Times New Roman"/>
              </a:rPr>
              <a:t> tin </a:t>
            </a:r>
            <a:r>
              <a:rPr lang="en-US" sz="2400" b="1" dirty="0" err="1">
                <a:solidFill>
                  <a:schemeClr val="dk1"/>
                </a:solidFill>
                <a:latin typeface="Times New Roman"/>
                <a:ea typeface="Times New Roman"/>
                <a:cs typeface="Times New Roman"/>
                <a:sym typeface="Times New Roman"/>
              </a:rPr>
              <a:t>cá</a:t>
            </a:r>
            <a:r>
              <a:rPr lang="en-US" sz="2400" b="1" dirty="0">
                <a:solidFill>
                  <a:schemeClr val="dk1"/>
                </a:solidFill>
                <a:latin typeface="Times New Roman"/>
                <a:ea typeface="Times New Roman"/>
                <a:cs typeface="Times New Roman"/>
                <a:sym typeface="Times New Roman"/>
              </a:rPr>
              <a:t> </a:t>
            </a:r>
            <a:r>
              <a:rPr lang="en-US" sz="2400" b="1" dirty="0" err="1">
                <a:solidFill>
                  <a:schemeClr val="dk1"/>
                </a:solidFill>
                <a:latin typeface="Times New Roman"/>
                <a:ea typeface="Times New Roman"/>
                <a:cs typeface="Times New Roman"/>
                <a:sym typeface="Times New Roman"/>
              </a:rPr>
              <a:t>nhân</a:t>
            </a:r>
            <a:r>
              <a:rPr lang="en-US" sz="2400" b="1" dirty="0">
                <a:solidFill>
                  <a:schemeClr val="dk1"/>
                </a:solidFill>
                <a:latin typeface="Times New Roman"/>
                <a:ea typeface="Times New Roman"/>
                <a:cs typeface="Times New Roman"/>
                <a:sym typeface="Times New Roman"/>
              </a:rPr>
              <a:t> (</a:t>
            </a:r>
            <a:r>
              <a:rPr lang="en-US" sz="2400" b="1" dirty="0" err="1">
                <a:solidFill>
                  <a:schemeClr val="dk1"/>
                </a:solidFill>
                <a:latin typeface="Times New Roman"/>
                <a:ea typeface="Times New Roman"/>
                <a:cs typeface="Times New Roman"/>
                <a:sym typeface="Times New Roman"/>
              </a:rPr>
              <a:t>sinh</a:t>
            </a:r>
            <a:r>
              <a:rPr lang="en-US" sz="2400" b="1" dirty="0">
                <a:solidFill>
                  <a:schemeClr val="dk1"/>
                </a:solidFill>
                <a:latin typeface="Times New Roman"/>
                <a:ea typeface="Times New Roman"/>
                <a:cs typeface="Times New Roman"/>
                <a:sym typeface="Times New Roman"/>
              </a:rPr>
              <a:t> </a:t>
            </a:r>
            <a:r>
              <a:rPr lang="en-US" sz="2400" b="1" dirty="0" err="1">
                <a:solidFill>
                  <a:schemeClr val="dk1"/>
                </a:solidFill>
                <a:latin typeface="Times New Roman"/>
                <a:ea typeface="Times New Roman"/>
                <a:cs typeface="Times New Roman"/>
                <a:sym typeface="Times New Roman"/>
              </a:rPr>
              <a:t>viên</a:t>
            </a:r>
            <a:r>
              <a:rPr lang="en-US" sz="2400" b="1" dirty="0">
                <a:solidFill>
                  <a:schemeClr val="dk1"/>
                </a:solidFill>
                <a:latin typeface="Times New Roman"/>
                <a:ea typeface="Times New Roman"/>
                <a:cs typeface="Times New Roman"/>
                <a:sym typeface="Times New Roman"/>
              </a:rPr>
              <a:t>)</a:t>
            </a:r>
            <a:endParaRPr sz="2400" b="1" dirty="0">
              <a:solidFill>
                <a:schemeClr val="dk1"/>
              </a:solidFill>
              <a:latin typeface="Times New Roman"/>
              <a:ea typeface="Times New Roman"/>
              <a:cs typeface="Times New Roman"/>
              <a:sym typeface="Times New Roman"/>
            </a:endParaRPr>
          </a:p>
        </p:txBody>
      </p:sp>
      <p:pic>
        <p:nvPicPr>
          <p:cNvPr id="702" name="Google Shape;702;p25"/>
          <p:cNvPicPr preferRelativeResize="0"/>
          <p:nvPr/>
        </p:nvPicPr>
        <p:blipFill rotWithShape="1">
          <a:blip r:embed="rId5">
            <a:alphaModFix/>
          </a:blip>
          <a:srcRect l="4725" t="25716" r="81507" b="57904"/>
          <a:stretch/>
        </p:blipFill>
        <p:spPr>
          <a:xfrm>
            <a:off x="10429447" y="-151809"/>
            <a:ext cx="1495169" cy="1000712"/>
          </a:xfrm>
          <a:prstGeom prst="rect">
            <a:avLst/>
          </a:prstGeom>
          <a:noFill/>
          <a:ln>
            <a:noFill/>
          </a:ln>
        </p:spPr>
      </p:pic>
      <p:pic>
        <p:nvPicPr>
          <p:cNvPr id="2" name="Picture 1" descr="A screenshot of a computer&#10;&#10;Description automatically generated">
            <a:extLst>
              <a:ext uri="{FF2B5EF4-FFF2-40B4-BE49-F238E27FC236}">
                <a16:creationId xmlns:a16="http://schemas.microsoft.com/office/drawing/2014/main" id="{1730C308-77B2-C0B1-73CC-041F6A1159AC}"/>
              </a:ext>
            </a:extLst>
          </p:cNvPr>
          <p:cNvPicPr>
            <a:picLocks noChangeAspect="1"/>
          </p:cNvPicPr>
          <p:nvPr/>
        </p:nvPicPr>
        <p:blipFill>
          <a:blip r:embed="rId6"/>
          <a:stretch>
            <a:fillRect/>
          </a:stretch>
        </p:blipFill>
        <p:spPr>
          <a:xfrm>
            <a:off x="1104277" y="724313"/>
            <a:ext cx="9610396" cy="570084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26"/>
          <p:cNvSpPr/>
          <p:nvPr/>
        </p:nvSpPr>
        <p:spPr>
          <a:xfrm>
            <a:off x="584927" y="0"/>
            <a:ext cx="92302" cy="859631"/>
          </a:xfrm>
          <a:prstGeom prst="rect">
            <a:avLst/>
          </a:prstGeom>
          <a:solidFill>
            <a:srgbClr val="ED1D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imes New Roman" panose="02020603050405020304" pitchFamily="18" charset="0"/>
              <a:cs typeface="Times New Roman" panose="02020603050405020304" pitchFamily="18" charset="0"/>
              <a:sym typeface="Arial"/>
            </a:endParaRPr>
          </a:p>
        </p:txBody>
      </p:sp>
      <p:pic>
        <p:nvPicPr>
          <p:cNvPr id="708" name="Google Shape;708;p26"/>
          <p:cNvPicPr preferRelativeResize="0"/>
          <p:nvPr/>
        </p:nvPicPr>
        <p:blipFill rotWithShape="1">
          <a:blip r:embed="rId3">
            <a:alphaModFix/>
          </a:blip>
          <a:srcRect/>
          <a:stretch/>
        </p:blipFill>
        <p:spPr>
          <a:xfrm>
            <a:off x="160017" y="6262748"/>
            <a:ext cx="1383292" cy="508511"/>
          </a:xfrm>
          <a:prstGeom prst="rect">
            <a:avLst/>
          </a:prstGeom>
          <a:noFill/>
          <a:ln>
            <a:noFill/>
          </a:ln>
        </p:spPr>
      </p:pic>
      <p:pic>
        <p:nvPicPr>
          <p:cNvPr id="709" name="Google Shape;709;p26"/>
          <p:cNvPicPr preferRelativeResize="0"/>
          <p:nvPr/>
        </p:nvPicPr>
        <p:blipFill rotWithShape="1">
          <a:blip r:embed="rId3">
            <a:alphaModFix/>
          </a:blip>
          <a:srcRect/>
          <a:stretch/>
        </p:blipFill>
        <p:spPr>
          <a:xfrm>
            <a:off x="10648691" y="6262747"/>
            <a:ext cx="1383292" cy="508511"/>
          </a:xfrm>
          <a:prstGeom prst="rect">
            <a:avLst/>
          </a:prstGeom>
          <a:noFill/>
          <a:ln>
            <a:noFill/>
          </a:ln>
        </p:spPr>
      </p:pic>
      <p:pic>
        <p:nvPicPr>
          <p:cNvPr id="710" name="Google Shape;710;p26" descr="Clock with solid fill"/>
          <p:cNvPicPr preferRelativeResize="0"/>
          <p:nvPr/>
        </p:nvPicPr>
        <p:blipFill rotWithShape="1">
          <a:blip r:embed="rId4">
            <a:alphaModFix/>
          </a:blip>
          <a:srcRect/>
          <a:stretch/>
        </p:blipFill>
        <p:spPr>
          <a:xfrm>
            <a:off x="-652526" y="483898"/>
            <a:ext cx="426264" cy="426264"/>
          </a:xfrm>
          <a:prstGeom prst="rect">
            <a:avLst/>
          </a:prstGeom>
          <a:noFill/>
          <a:ln>
            <a:noFill/>
          </a:ln>
        </p:spPr>
      </p:pic>
      <p:sp>
        <p:nvSpPr>
          <p:cNvPr id="711" name="Google Shape;711;p26"/>
          <p:cNvSpPr/>
          <p:nvPr/>
        </p:nvSpPr>
        <p:spPr>
          <a:xfrm>
            <a:off x="329357" y="250723"/>
            <a:ext cx="11702626" cy="6235730"/>
          </a:xfrm>
          <a:prstGeom prst="roundRect">
            <a:avLst>
              <a:gd name="adj" fmla="val 6274"/>
            </a:avLst>
          </a:prstGeom>
          <a:solidFill>
            <a:schemeClr val="lt1"/>
          </a:solid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None/>
            </a:pPr>
            <a:endParaRPr sz="1800">
              <a:solidFill>
                <a:schemeClr val="dk1"/>
              </a:solidFill>
              <a:latin typeface="Calibri"/>
              <a:ea typeface="Calibri"/>
              <a:cs typeface="Calibri"/>
              <a:sym typeface="Calibri"/>
            </a:endParaRPr>
          </a:p>
        </p:txBody>
      </p:sp>
      <p:sp>
        <p:nvSpPr>
          <p:cNvPr id="712" name="Google Shape;712;p26"/>
          <p:cNvSpPr/>
          <p:nvPr/>
        </p:nvSpPr>
        <p:spPr>
          <a:xfrm>
            <a:off x="1389503" y="47807"/>
            <a:ext cx="9039944" cy="512247"/>
          </a:xfrm>
          <a:prstGeom prst="roundRect">
            <a:avLst>
              <a:gd name="adj" fmla="val 16667"/>
            </a:avLst>
          </a:prstGeom>
          <a:solidFill>
            <a:schemeClr val="lt1"/>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dk1"/>
                </a:solidFill>
                <a:latin typeface="Times New Roman"/>
                <a:ea typeface="Times New Roman"/>
                <a:cs typeface="Times New Roman"/>
                <a:sym typeface="Times New Roman"/>
              </a:rPr>
              <a:t>5 Giao </a:t>
            </a:r>
            <a:r>
              <a:rPr lang="en-US" sz="2400" b="1" dirty="0" err="1">
                <a:solidFill>
                  <a:schemeClr val="dk1"/>
                </a:solidFill>
                <a:latin typeface="Times New Roman"/>
                <a:ea typeface="Times New Roman"/>
                <a:cs typeface="Times New Roman"/>
                <a:sym typeface="Times New Roman"/>
              </a:rPr>
              <a:t>diện</a:t>
            </a:r>
            <a:r>
              <a:rPr lang="en-US" sz="2400" b="1" dirty="0">
                <a:solidFill>
                  <a:schemeClr val="dk1"/>
                </a:solidFill>
                <a:latin typeface="Times New Roman"/>
                <a:ea typeface="Times New Roman"/>
                <a:cs typeface="Times New Roman"/>
                <a:sym typeface="Times New Roman"/>
              </a:rPr>
              <a:t> </a:t>
            </a:r>
            <a:r>
              <a:rPr lang="en-US" sz="2400" b="1" dirty="0" err="1">
                <a:solidFill>
                  <a:schemeClr val="dk1"/>
                </a:solidFill>
                <a:latin typeface="Times New Roman"/>
                <a:ea typeface="Times New Roman"/>
                <a:cs typeface="Times New Roman"/>
                <a:sym typeface="Times New Roman"/>
              </a:rPr>
              <a:t>trang</a:t>
            </a:r>
            <a:r>
              <a:rPr lang="en-US" sz="2400" b="1" dirty="0">
                <a:solidFill>
                  <a:schemeClr val="dk1"/>
                </a:solidFill>
                <a:latin typeface="Times New Roman"/>
                <a:ea typeface="Times New Roman"/>
                <a:cs typeface="Times New Roman"/>
                <a:sym typeface="Times New Roman"/>
              </a:rPr>
              <a:t> </a:t>
            </a:r>
            <a:r>
              <a:rPr lang="en-US" sz="2400" b="1" dirty="0" err="1">
                <a:solidFill>
                  <a:schemeClr val="dk1"/>
                </a:solidFill>
                <a:latin typeface="Times New Roman"/>
                <a:ea typeface="Times New Roman"/>
                <a:cs typeface="Times New Roman"/>
                <a:sym typeface="Times New Roman"/>
              </a:rPr>
              <a:t>Xem</a:t>
            </a:r>
            <a:r>
              <a:rPr lang="en-US" sz="2400" b="1" dirty="0">
                <a:solidFill>
                  <a:schemeClr val="dk1"/>
                </a:solidFill>
                <a:latin typeface="Times New Roman"/>
                <a:ea typeface="Times New Roman"/>
                <a:cs typeface="Times New Roman"/>
                <a:sym typeface="Times New Roman"/>
              </a:rPr>
              <a:t> </a:t>
            </a:r>
            <a:r>
              <a:rPr lang="en-US" sz="2400" b="1" dirty="0" err="1">
                <a:solidFill>
                  <a:schemeClr val="dk1"/>
                </a:solidFill>
                <a:latin typeface="Times New Roman"/>
                <a:ea typeface="Times New Roman"/>
                <a:cs typeface="Times New Roman"/>
                <a:sym typeface="Times New Roman"/>
              </a:rPr>
              <a:t>lịch</a:t>
            </a:r>
            <a:r>
              <a:rPr lang="en-US" sz="2400" b="1" dirty="0">
                <a:solidFill>
                  <a:schemeClr val="dk1"/>
                </a:solidFill>
                <a:latin typeface="Times New Roman"/>
                <a:ea typeface="Times New Roman"/>
                <a:cs typeface="Times New Roman"/>
                <a:sym typeface="Times New Roman"/>
              </a:rPr>
              <a:t> </a:t>
            </a:r>
            <a:r>
              <a:rPr lang="en-US" sz="2400" b="1" dirty="0" err="1">
                <a:solidFill>
                  <a:schemeClr val="dk1"/>
                </a:solidFill>
                <a:latin typeface="Times New Roman"/>
                <a:ea typeface="Times New Roman"/>
                <a:cs typeface="Times New Roman"/>
                <a:sym typeface="Times New Roman"/>
              </a:rPr>
              <a:t>học</a:t>
            </a:r>
            <a:endParaRPr sz="2400" b="1" dirty="0">
              <a:solidFill>
                <a:schemeClr val="dk1"/>
              </a:solidFill>
              <a:latin typeface="Times New Roman"/>
              <a:ea typeface="Times New Roman"/>
              <a:cs typeface="Times New Roman"/>
              <a:sym typeface="Times New Roman"/>
            </a:endParaRPr>
          </a:p>
        </p:txBody>
      </p:sp>
      <p:pic>
        <p:nvPicPr>
          <p:cNvPr id="714" name="Google Shape;714;p26"/>
          <p:cNvPicPr preferRelativeResize="0"/>
          <p:nvPr/>
        </p:nvPicPr>
        <p:blipFill rotWithShape="1">
          <a:blip r:embed="rId5">
            <a:alphaModFix/>
          </a:blip>
          <a:srcRect l="4725" t="25716" r="81507" b="57904"/>
          <a:stretch/>
        </p:blipFill>
        <p:spPr>
          <a:xfrm>
            <a:off x="10429447" y="-151468"/>
            <a:ext cx="1586186" cy="1061630"/>
          </a:xfrm>
          <a:prstGeom prst="rect">
            <a:avLst/>
          </a:prstGeom>
          <a:noFill/>
          <a:ln>
            <a:noFill/>
          </a:ln>
        </p:spPr>
      </p:pic>
      <p:pic>
        <p:nvPicPr>
          <p:cNvPr id="2" name="Picture 1" descr="A screenshot of a computer&#10;&#10;Description automatically generated">
            <a:extLst>
              <a:ext uri="{FF2B5EF4-FFF2-40B4-BE49-F238E27FC236}">
                <a16:creationId xmlns:a16="http://schemas.microsoft.com/office/drawing/2014/main" id="{7C733625-D674-1CAA-262E-F2D921831831}"/>
              </a:ext>
            </a:extLst>
          </p:cNvPr>
          <p:cNvPicPr>
            <a:picLocks noChangeAspect="1"/>
          </p:cNvPicPr>
          <p:nvPr/>
        </p:nvPicPr>
        <p:blipFill>
          <a:blip r:embed="rId6"/>
          <a:stretch>
            <a:fillRect/>
          </a:stretch>
        </p:blipFill>
        <p:spPr>
          <a:xfrm>
            <a:off x="1196481" y="685415"/>
            <a:ext cx="9580838" cy="567567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pic>
        <p:nvPicPr>
          <p:cNvPr id="895" name="Google Shape;895;p33"/>
          <p:cNvPicPr preferRelativeResize="0"/>
          <p:nvPr/>
        </p:nvPicPr>
        <p:blipFill rotWithShape="1">
          <a:blip r:embed="rId3">
            <a:alphaModFix/>
          </a:blip>
          <a:srcRect t="1382" b="1382"/>
          <a:stretch/>
        </p:blipFill>
        <p:spPr>
          <a:xfrm>
            <a:off x="-1447801" y="725714"/>
            <a:ext cx="5609745" cy="5355772"/>
          </a:xfrm>
          <a:prstGeom prst="rect">
            <a:avLst/>
          </a:prstGeom>
          <a:noFill/>
          <a:ln>
            <a:noFill/>
          </a:ln>
        </p:spPr>
      </p:pic>
      <p:sp>
        <p:nvSpPr>
          <p:cNvPr id="896" name="Google Shape;896;p33"/>
          <p:cNvSpPr/>
          <p:nvPr/>
        </p:nvSpPr>
        <p:spPr>
          <a:xfrm rot="2700000">
            <a:off x="-5401176" y="-3314413"/>
            <a:ext cx="13608750" cy="13608747"/>
          </a:xfrm>
          <a:custGeom>
            <a:avLst/>
            <a:gdLst/>
            <a:ahLst/>
            <a:cxnLst/>
            <a:rect l="l" t="t" r="r" b="b"/>
            <a:pathLst>
              <a:path w="4919046" h="4919045" extrusionOk="0">
                <a:moveTo>
                  <a:pt x="1778230" y="1778229"/>
                </a:moveTo>
                <a:cubicBezTo>
                  <a:pt x="1749230" y="1807230"/>
                  <a:pt x="1731293" y="1847293"/>
                  <a:pt x="1731293" y="1891546"/>
                </a:cubicBezTo>
                <a:lnTo>
                  <a:pt x="1731293" y="3027499"/>
                </a:lnTo>
                <a:cubicBezTo>
                  <a:pt x="1731293" y="3116005"/>
                  <a:pt x="1803041" y="3187753"/>
                  <a:pt x="1891547" y="3187753"/>
                </a:cubicBezTo>
                <a:lnTo>
                  <a:pt x="3027500" y="3187753"/>
                </a:lnTo>
                <a:cubicBezTo>
                  <a:pt x="3116006" y="3187753"/>
                  <a:pt x="3187754" y="3116005"/>
                  <a:pt x="3187754" y="3027499"/>
                </a:cubicBezTo>
                <a:lnTo>
                  <a:pt x="3187754" y="1891546"/>
                </a:lnTo>
                <a:cubicBezTo>
                  <a:pt x="3187754" y="1803040"/>
                  <a:pt x="3116006" y="1731292"/>
                  <a:pt x="3027500" y="1731292"/>
                </a:cubicBezTo>
                <a:lnTo>
                  <a:pt x="1891547" y="1731292"/>
                </a:lnTo>
                <a:cubicBezTo>
                  <a:pt x="1847294" y="1731292"/>
                  <a:pt x="1807231" y="1749229"/>
                  <a:pt x="1778230" y="1778229"/>
                </a:cubicBezTo>
                <a:close/>
                <a:moveTo>
                  <a:pt x="720377" y="720377"/>
                </a:moveTo>
                <a:cubicBezTo>
                  <a:pt x="1680881" y="-240126"/>
                  <a:pt x="3238165" y="-240126"/>
                  <a:pt x="4198668" y="720377"/>
                </a:cubicBezTo>
                <a:cubicBezTo>
                  <a:pt x="5159172" y="1680881"/>
                  <a:pt x="5159172" y="3238164"/>
                  <a:pt x="4198668" y="4198668"/>
                </a:cubicBezTo>
                <a:cubicBezTo>
                  <a:pt x="3238165" y="5159171"/>
                  <a:pt x="1680881" y="5159171"/>
                  <a:pt x="720377" y="4198668"/>
                </a:cubicBezTo>
                <a:cubicBezTo>
                  <a:pt x="-240126" y="3238164"/>
                  <a:pt x="-240126" y="1680881"/>
                  <a:pt x="720377" y="7203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897" name="Google Shape;897;p33"/>
          <p:cNvSpPr txBox="1"/>
          <p:nvPr/>
        </p:nvSpPr>
        <p:spPr>
          <a:xfrm>
            <a:off x="5288077" y="3063815"/>
            <a:ext cx="6815364"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21409A"/>
                </a:solidFill>
                <a:latin typeface="Quattrocento Sans"/>
                <a:ea typeface="Quattrocento Sans"/>
                <a:cs typeface="Quattrocento Sans"/>
                <a:sym typeface="Quattrocento Sans"/>
              </a:rPr>
              <a:t>KẾT LUẬN</a:t>
            </a:r>
            <a:br>
              <a:rPr lang="en-US" sz="2800" b="1" dirty="0">
                <a:solidFill>
                  <a:srgbClr val="21409A"/>
                </a:solidFill>
                <a:latin typeface="Quattrocento Sans"/>
                <a:ea typeface="Quattrocento Sans"/>
                <a:cs typeface="Quattrocento Sans"/>
                <a:sym typeface="Quattrocento Sans"/>
              </a:rPr>
            </a:br>
            <a:endParaRPr sz="2800" b="1" dirty="0">
              <a:solidFill>
                <a:srgbClr val="21409A"/>
              </a:solidFill>
              <a:latin typeface="Quattrocento Sans"/>
              <a:ea typeface="Quattrocento Sans"/>
              <a:cs typeface="Quattrocento Sans"/>
              <a:sym typeface="Quattrocento Sans"/>
            </a:endParaRPr>
          </a:p>
        </p:txBody>
      </p:sp>
      <p:sp>
        <p:nvSpPr>
          <p:cNvPr id="898" name="Google Shape;898;p33"/>
          <p:cNvSpPr/>
          <p:nvPr/>
        </p:nvSpPr>
        <p:spPr>
          <a:xfrm rot="2823264">
            <a:off x="10776249" y="-464097"/>
            <a:ext cx="1163853" cy="1163853"/>
          </a:xfrm>
          <a:prstGeom prst="roundRect">
            <a:avLst>
              <a:gd name="adj" fmla="val 11003"/>
            </a:avLst>
          </a:prstGeom>
          <a:solidFill>
            <a:srgbClr val="21409A"/>
          </a:solidFill>
          <a:ln w="9525" cap="flat" cmpd="sng">
            <a:solidFill>
              <a:srgbClr val="ED1D24"/>
            </a:solidFill>
            <a:prstDash val="solid"/>
            <a:miter lim="800000"/>
            <a:headEnd type="none" w="sm" len="sm"/>
            <a:tailEnd type="none" w="sm" len="sm"/>
          </a:ln>
          <a:effectLst>
            <a:outerShdw blurRad="165100" dist="38100" dir="3300000" sx="104000" sy="104000" algn="tl" rotWithShape="0">
              <a:srgbClr val="000000">
                <a:alpha val="3568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899" name="Google Shape;899;p33"/>
          <p:cNvSpPr/>
          <p:nvPr/>
        </p:nvSpPr>
        <p:spPr>
          <a:xfrm rot="2823264">
            <a:off x="11745486" y="932599"/>
            <a:ext cx="446514" cy="446514"/>
          </a:xfrm>
          <a:prstGeom prst="roundRect">
            <a:avLst>
              <a:gd name="adj" fmla="val 11003"/>
            </a:avLst>
          </a:prstGeom>
          <a:solidFill>
            <a:srgbClr val="F04A4E"/>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900" name="Google Shape;900;p33"/>
          <p:cNvSpPr/>
          <p:nvPr/>
        </p:nvSpPr>
        <p:spPr>
          <a:xfrm rot="2823264">
            <a:off x="10983566" y="-439705"/>
            <a:ext cx="1163853" cy="1163853"/>
          </a:xfrm>
          <a:prstGeom prst="roundRect">
            <a:avLst>
              <a:gd name="adj" fmla="val 11003"/>
            </a:avLst>
          </a:prstGeom>
          <a:no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nvGrpSpPr>
          <p:cNvPr id="901" name="Google Shape;901;p33"/>
          <p:cNvGrpSpPr/>
          <p:nvPr/>
        </p:nvGrpSpPr>
        <p:grpSpPr>
          <a:xfrm>
            <a:off x="4344814" y="2853792"/>
            <a:ext cx="1065184" cy="943264"/>
            <a:chOff x="3530443" y="1742099"/>
            <a:chExt cx="1065184" cy="943264"/>
          </a:xfrm>
        </p:grpSpPr>
        <p:sp>
          <p:nvSpPr>
            <p:cNvPr id="902" name="Google Shape;902;p33"/>
            <p:cNvSpPr/>
            <p:nvPr/>
          </p:nvSpPr>
          <p:spPr>
            <a:xfrm rot="2700000">
              <a:off x="3668581" y="1880239"/>
              <a:ext cx="666987" cy="666987"/>
            </a:xfrm>
            <a:prstGeom prst="roundRect">
              <a:avLst>
                <a:gd name="adj" fmla="val 11003"/>
              </a:avLst>
            </a:prstGeom>
            <a:solidFill>
              <a:srgbClr val="2F5496"/>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903" name="Google Shape;903;p33"/>
            <p:cNvSpPr txBox="1"/>
            <p:nvPr/>
          </p:nvSpPr>
          <p:spPr>
            <a:xfrm>
              <a:off x="3652365" y="1952122"/>
              <a:ext cx="68776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cs typeface="Times New Roman" panose="02020603050405020304" pitchFamily="18" charset="0"/>
                  <a:sym typeface="Arial"/>
                </a:rPr>
                <a:t>VI</a:t>
              </a:r>
              <a:endParaRPr sz="2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904" name="Google Shape;904;p33"/>
            <p:cNvSpPr/>
            <p:nvPr/>
          </p:nvSpPr>
          <p:spPr>
            <a:xfrm rot="2700000">
              <a:off x="3790503" y="1880237"/>
              <a:ext cx="666987" cy="666987"/>
            </a:xfrm>
            <a:prstGeom prst="roundRect">
              <a:avLst>
                <a:gd name="adj" fmla="val 11003"/>
              </a:avLst>
            </a:prstGeom>
            <a:noFill/>
            <a:ln w="127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0" fill="hold"/>
                                        <p:tgtEl>
                                          <p:spTgt spid="89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35"/>
          <p:cNvSpPr txBox="1"/>
          <p:nvPr/>
        </p:nvSpPr>
        <p:spPr>
          <a:xfrm>
            <a:off x="1333058" y="0"/>
            <a:ext cx="6815400" cy="892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err="1">
                <a:solidFill>
                  <a:srgbClr val="21409A"/>
                </a:solidFill>
                <a:latin typeface="Times New Roman" panose="02020603050405020304" pitchFamily="18" charset="0"/>
                <a:cs typeface="Times New Roman" panose="02020603050405020304" pitchFamily="18" charset="0"/>
              </a:rPr>
              <a:t>Kết</a:t>
            </a:r>
            <a:r>
              <a:rPr lang="en-US" sz="2800" b="1" dirty="0">
                <a:solidFill>
                  <a:srgbClr val="21409A"/>
                </a:solidFill>
                <a:latin typeface="Times New Roman" panose="02020603050405020304" pitchFamily="18" charset="0"/>
                <a:cs typeface="Times New Roman" panose="02020603050405020304" pitchFamily="18" charset="0"/>
              </a:rPr>
              <a:t> </a:t>
            </a:r>
            <a:r>
              <a:rPr lang="en-US" sz="2800" b="1" dirty="0" err="1">
                <a:solidFill>
                  <a:srgbClr val="21409A"/>
                </a:solidFill>
                <a:latin typeface="Times New Roman" panose="02020603050405020304" pitchFamily="18" charset="0"/>
                <a:cs typeface="Times New Roman" panose="02020603050405020304" pitchFamily="18" charset="0"/>
              </a:rPr>
              <a:t>luận</a:t>
            </a:r>
            <a:r>
              <a:rPr lang="en-US" sz="2800" b="1" dirty="0">
                <a:solidFill>
                  <a:srgbClr val="21409A"/>
                </a:solidFill>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2400" b="1" dirty="0">
                <a:solidFill>
                  <a:srgbClr val="FF0000"/>
                </a:solidFill>
                <a:latin typeface="Times New Roman" panose="02020603050405020304" pitchFamily="18" charset="0"/>
                <a:cs typeface="Times New Roman" panose="02020603050405020304" pitchFamily="18" charset="0"/>
              </a:rPr>
              <a:t>1. </a:t>
            </a:r>
            <a:r>
              <a:rPr lang="en-US" sz="2400" b="1" dirty="0" err="1">
                <a:solidFill>
                  <a:srgbClr val="FF0000"/>
                </a:solidFill>
                <a:latin typeface="Times New Roman" panose="02020603050405020304" pitchFamily="18" charset="0"/>
                <a:cs typeface="Times New Roman" panose="02020603050405020304" pitchFamily="18" charset="0"/>
              </a:rPr>
              <a:t>Kết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quả</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đạt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được</a:t>
            </a:r>
            <a:endParaRPr dirty="0">
              <a:latin typeface="Times New Roman" panose="02020603050405020304" pitchFamily="18" charset="0"/>
              <a:cs typeface="Times New Roman" panose="02020603050405020304" pitchFamily="18" charset="0"/>
            </a:endParaRPr>
          </a:p>
        </p:txBody>
      </p:sp>
      <p:sp>
        <p:nvSpPr>
          <p:cNvPr id="929" name="Google Shape;929;p35"/>
          <p:cNvSpPr/>
          <p:nvPr/>
        </p:nvSpPr>
        <p:spPr>
          <a:xfrm rot="2823264">
            <a:off x="10776249" y="-464097"/>
            <a:ext cx="1163853" cy="1163853"/>
          </a:xfrm>
          <a:prstGeom prst="roundRect">
            <a:avLst>
              <a:gd name="adj" fmla="val 11003"/>
            </a:avLst>
          </a:prstGeom>
          <a:solidFill>
            <a:srgbClr val="21409A"/>
          </a:solidFill>
          <a:ln w="9525" cap="flat" cmpd="sng">
            <a:solidFill>
              <a:srgbClr val="ED1D24"/>
            </a:solidFill>
            <a:prstDash val="solid"/>
            <a:miter lim="800000"/>
            <a:headEnd type="none" w="sm" len="sm"/>
            <a:tailEnd type="none" w="sm" len="sm"/>
          </a:ln>
          <a:effectLst>
            <a:outerShdw blurRad="165100" dist="38100" dir="3300000" sx="104000" sy="104000" algn="tl" rotWithShape="0">
              <a:srgbClr val="000000">
                <a:alpha val="3568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930" name="Google Shape;930;p35"/>
          <p:cNvSpPr/>
          <p:nvPr/>
        </p:nvSpPr>
        <p:spPr>
          <a:xfrm rot="2823264">
            <a:off x="11745486" y="932599"/>
            <a:ext cx="446514" cy="446514"/>
          </a:xfrm>
          <a:prstGeom prst="roundRect">
            <a:avLst>
              <a:gd name="adj" fmla="val 11003"/>
            </a:avLst>
          </a:prstGeom>
          <a:solidFill>
            <a:srgbClr val="F04A4E"/>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931" name="Google Shape;931;p35"/>
          <p:cNvSpPr/>
          <p:nvPr/>
        </p:nvSpPr>
        <p:spPr>
          <a:xfrm rot="2823264">
            <a:off x="10983566" y="-439705"/>
            <a:ext cx="1163853" cy="1163853"/>
          </a:xfrm>
          <a:prstGeom prst="roundRect">
            <a:avLst>
              <a:gd name="adj" fmla="val 11003"/>
            </a:avLst>
          </a:prstGeom>
          <a:no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nvGrpSpPr>
          <p:cNvPr id="932" name="Google Shape;932;p35"/>
          <p:cNvGrpSpPr/>
          <p:nvPr/>
        </p:nvGrpSpPr>
        <p:grpSpPr>
          <a:xfrm>
            <a:off x="267873" y="100774"/>
            <a:ext cx="1065184" cy="943264"/>
            <a:chOff x="3530443" y="1742099"/>
            <a:chExt cx="1065184" cy="943264"/>
          </a:xfrm>
        </p:grpSpPr>
        <p:sp>
          <p:nvSpPr>
            <p:cNvPr id="933" name="Google Shape;933;p35"/>
            <p:cNvSpPr/>
            <p:nvPr/>
          </p:nvSpPr>
          <p:spPr>
            <a:xfrm rot="2700000">
              <a:off x="3668581" y="1880239"/>
              <a:ext cx="666987" cy="666987"/>
            </a:xfrm>
            <a:prstGeom prst="roundRect">
              <a:avLst>
                <a:gd name="adj" fmla="val 11003"/>
              </a:avLst>
            </a:prstGeom>
            <a:solidFill>
              <a:srgbClr val="2F5496"/>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934" name="Google Shape;934;p35"/>
            <p:cNvSpPr txBox="1"/>
            <p:nvPr/>
          </p:nvSpPr>
          <p:spPr>
            <a:xfrm>
              <a:off x="3652365" y="1952122"/>
              <a:ext cx="68776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cs typeface="Times New Roman" panose="02020603050405020304" pitchFamily="18" charset="0"/>
                  <a:sym typeface="Arial"/>
                </a:rPr>
                <a:t>VI</a:t>
              </a:r>
              <a:endParaRPr sz="2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935" name="Google Shape;935;p35"/>
            <p:cNvSpPr/>
            <p:nvPr/>
          </p:nvSpPr>
          <p:spPr>
            <a:xfrm rot="2700000">
              <a:off x="3790503" y="1880237"/>
              <a:ext cx="666987" cy="666987"/>
            </a:xfrm>
            <a:prstGeom prst="roundRect">
              <a:avLst>
                <a:gd name="adj" fmla="val 11003"/>
              </a:avLst>
            </a:prstGeom>
            <a:noFill/>
            <a:ln w="127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grpSp>
        <p:nvGrpSpPr>
          <p:cNvPr id="937" name="Google Shape;937;p35"/>
          <p:cNvGrpSpPr/>
          <p:nvPr/>
        </p:nvGrpSpPr>
        <p:grpSpPr>
          <a:xfrm>
            <a:off x="-4706723" y="377566"/>
            <a:ext cx="14255933" cy="7293488"/>
            <a:chOff x="-6125176" y="-937410"/>
            <a:chExt cx="14255933" cy="7293488"/>
          </a:xfrm>
        </p:grpSpPr>
        <p:sp>
          <p:nvSpPr>
            <p:cNvPr id="938" name="Google Shape;938;p35"/>
            <p:cNvSpPr/>
            <p:nvPr/>
          </p:nvSpPr>
          <p:spPr>
            <a:xfrm>
              <a:off x="-6125176" y="-937410"/>
              <a:ext cx="7293488" cy="7293488"/>
            </a:xfrm>
            <a:prstGeom prst="blockArc">
              <a:avLst>
                <a:gd name="adj1" fmla="val 18900000"/>
                <a:gd name="adj2" fmla="val 2700000"/>
                <a:gd name="adj3" fmla="val 296"/>
              </a:avLst>
            </a:prstGeom>
            <a:no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939" name="Google Shape;939;p35"/>
            <p:cNvSpPr/>
            <p:nvPr/>
          </p:nvSpPr>
          <p:spPr>
            <a:xfrm>
              <a:off x="829646" y="406399"/>
              <a:ext cx="7301111" cy="1338891"/>
            </a:xfrm>
            <a:prstGeom prst="rect">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940" name="Google Shape;940;p35"/>
            <p:cNvSpPr txBox="1"/>
            <p:nvPr/>
          </p:nvSpPr>
          <p:spPr>
            <a:xfrm>
              <a:off x="74778" y="406398"/>
              <a:ext cx="7978444" cy="1338893"/>
            </a:xfrm>
            <a:prstGeom prst="rect">
              <a:avLst/>
            </a:prstGeom>
            <a:noFill/>
            <a:ln>
              <a:noFill/>
            </a:ln>
          </p:spPr>
          <p:txBody>
            <a:bodyPr spcFirstLastPara="1" wrap="square" lIns="860200" tIns="45700" rIns="45700" bIns="45700" anchor="ctr" anchorCtr="0">
              <a:noAutofit/>
            </a:bodyPr>
            <a:lstStyle/>
            <a:p>
              <a:pPr marL="594360" marR="0" indent="0" algn="just">
                <a:lnSpc>
                  <a:spcPct val="115000"/>
                </a:lnSpc>
                <a:spcBef>
                  <a:spcPts val="0"/>
                </a:spcBef>
                <a:spcAft>
                  <a:spcPts val="0"/>
                </a:spcAft>
              </a:pPr>
              <a:r>
                <a:rPr lang="en-US" sz="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Nhóm</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đa</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hoàn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thiện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được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các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Giao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diện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đối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với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website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ký</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phếp</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ký</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xem</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xem</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lịch</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lịch</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941" name="Google Shape;941;p35"/>
            <p:cNvSpPr/>
            <p:nvPr/>
          </p:nvSpPr>
          <p:spPr>
            <a:xfrm>
              <a:off x="74777" y="406400"/>
              <a:ext cx="1354666" cy="1354666"/>
            </a:xfrm>
            <a:prstGeom prst="ellipse">
              <a:avLst/>
            </a:prstGeom>
            <a:solidFill>
              <a:schemeClr val="lt1"/>
            </a:solidFill>
            <a:ln w="9525"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945" name="Google Shape;945;p35"/>
            <p:cNvSpPr/>
            <p:nvPr/>
          </p:nvSpPr>
          <p:spPr>
            <a:xfrm>
              <a:off x="752110" y="3657600"/>
              <a:ext cx="7301111" cy="1354666"/>
            </a:xfrm>
            <a:prstGeom prst="rect">
              <a:avLst/>
            </a:prstGeom>
            <a:gradFill>
              <a:gsLst>
                <a:gs pos="0">
                  <a:srgbClr val="7EB55F"/>
                </a:gs>
                <a:gs pos="50000">
                  <a:srgbClr val="6EB03F"/>
                </a:gs>
                <a:gs pos="100000">
                  <a:srgbClr val="5F9F3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946" name="Google Shape;946;p35"/>
            <p:cNvSpPr txBox="1"/>
            <p:nvPr/>
          </p:nvSpPr>
          <p:spPr>
            <a:xfrm>
              <a:off x="-85394" y="3793066"/>
              <a:ext cx="8138616" cy="1081275"/>
            </a:xfrm>
            <a:prstGeom prst="rect">
              <a:avLst/>
            </a:prstGeom>
            <a:noFill/>
            <a:ln>
              <a:noFill/>
            </a:ln>
          </p:spPr>
          <p:txBody>
            <a:bodyPr spcFirstLastPara="1" wrap="square" lIns="860200" tIns="45700" rIns="45700" bIns="45700" anchor="ctr" anchorCtr="0">
              <a:noAutofit/>
            </a:bodyPr>
            <a:lstStyle/>
            <a:p>
              <a:pPr marL="594360" marR="0" indent="0">
                <a:lnSpc>
                  <a:spcPct val="115000"/>
                </a:lnSpc>
                <a:spcBef>
                  <a:spcPts val="0"/>
                </a:spcBef>
                <a:spcAft>
                  <a:spcPts val="0"/>
                </a:spcAf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 Khả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làm</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việc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nhóm</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được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nâng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594360" marR="0" indent="0">
                <a:lnSpc>
                  <a:spcPct val="115000"/>
                </a:lnSpc>
                <a:spcBef>
                  <a:spcPts val="0"/>
                </a:spcBef>
                <a:spcAft>
                  <a:spcPts val="0"/>
                </a:spcAf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Tìm</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hiểu</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vê</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git</a:t>
              </a:r>
            </a:p>
            <a:p>
              <a:pPr marL="594360" marR="0" indent="0">
                <a:lnSpc>
                  <a:spcPct val="115000"/>
                </a:lnSpc>
                <a:spcBef>
                  <a:spcPts val="0"/>
                </a:spcBef>
                <a:spcAft>
                  <a:spcPts val="0"/>
                </a:spcAf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Tìm</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hiểu</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vê</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ReactJs</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Spring Boot.</a:t>
              </a:r>
            </a:p>
            <a:p>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Tìm</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hiểu</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vê</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Software Architecture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sz="1800" dirty="0">
                <a:solidFill>
                  <a:schemeClr val="bg1"/>
                </a:solidFill>
                <a:latin typeface="Times New Roman" panose="02020603050405020304" pitchFamily="18" charset="0"/>
                <a:cs typeface="Times New Roman" panose="02020603050405020304" pitchFamily="18" charset="0"/>
                <a:sym typeface="Arial"/>
              </a:endParaRPr>
            </a:p>
          </p:txBody>
        </p:sp>
        <p:sp>
          <p:nvSpPr>
            <p:cNvPr id="947" name="Google Shape;947;p35"/>
            <p:cNvSpPr/>
            <p:nvPr/>
          </p:nvSpPr>
          <p:spPr>
            <a:xfrm>
              <a:off x="74777" y="3657600"/>
              <a:ext cx="1354666" cy="1354666"/>
            </a:xfrm>
            <a:prstGeom prst="ellipse">
              <a:avLst/>
            </a:prstGeom>
            <a:solidFill>
              <a:schemeClr val="lt1"/>
            </a:solidFill>
            <a:ln w="9525" cap="flat" cmpd="sng">
              <a:solidFill>
                <a:srgbClr val="6FAB4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sp>
        <p:nvSpPr>
          <p:cNvPr id="948" name="Google Shape;948;p35"/>
          <p:cNvSpPr txBox="1"/>
          <p:nvPr/>
        </p:nvSpPr>
        <p:spPr>
          <a:xfrm>
            <a:off x="1843548" y="1761106"/>
            <a:ext cx="614271"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b="1" dirty="0">
                <a:solidFill>
                  <a:srgbClr val="FF6600"/>
                </a:solidFill>
                <a:latin typeface="Calibri"/>
                <a:ea typeface="Calibri"/>
                <a:cs typeface="Calibri"/>
                <a:sym typeface="Calibri"/>
              </a:rPr>
              <a:t>1</a:t>
            </a:r>
            <a:endParaRPr dirty="0">
              <a:latin typeface="Times New Roman" panose="02020603050405020304" pitchFamily="18" charset="0"/>
              <a:cs typeface="Times New Roman" panose="02020603050405020304" pitchFamily="18" charset="0"/>
            </a:endParaRPr>
          </a:p>
        </p:txBody>
      </p:sp>
      <p:sp>
        <p:nvSpPr>
          <p:cNvPr id="950" name="Google Shape;950;p35"/>
          <p:cNvSpPr txBox="1"/>
          <p:nvPr/>
        </p:nvSpPr>
        <p:spPr>
          <a:xfrm>
            <a:off x="1843548" y="5081321"/>
            <a:ext cx="614271" cy="11079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b="1" dirty="0">
                <a:solidFill>
                  <a:srgbClr val="FF6600"/>
                </a:solidFill>
                <a:latin typeface="Calibri"/>
                <a:ea typeface="Calibri"/>
                <a:cs typeface="Calibri"/>
                <a:sym typeface="Calibri"/>
              </a:rPr>
              <a:t>2</a:t>
            </a:r>
            <a:endParaRPr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34"/>
          <p:cNvSpPr txBox="1"/>
          <p:nvPr/>
        </p:nvSpPr>
        <p:spPr>
          <a:xfrm>
            <a:off x="1650000" y="628233"/>
            <a:ext cx="6815400" cy="1323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err="1">
                <a:solidFill>
                  <a:srgbClr val="21409A"/>
                </a:solidFill>
                <a:latin typeface="Times New Roman" panose="02020603050405020304" pitchFamily="18" charset="0"/>
                <a:cs typeface="Times New Roman" panose="02020603050405020304" pitchFamily="18" charset="0"/>
              </a:rPr>
              <a:t>Kết</a:t>
            </a:r>
            <a:r>
              <a:rPr lang="en-US" sz="2800" b="1" dirty="0">
                <a:solidFill>
                  <a:srgbClr val="21409A"/>
                </a:solidFill>
                <a:latin typeface="Times New Roman" panose="02020603050405020304" pitchFamily="18" charset="0"/>
                <a:cs typeface="Times New Roman" panose="02020603050405020304" pitchFamily="18" charset="0"/>
              </a:rPr>
              <a:t> </a:t>
            </a:r>
            <a:r>
              <a:rPr lang="en-US" sz="2800" b="1" dirty="0" err="1">
                <a:solidFill>
                  <a:srgbClr val="21409A"/>
                </a:solidFill>
                <a:latin typeface="Times New Roman" panose="02020603050405020304" pitchFamily="18" charset="0"/>
                <a:cs typeface="Times New Roman" panose="02020603050405020304" pitchFamily="18" charset="0"/>
              </a:rPr>
              <a:t>luận</a:t>
            </a:r>
            <a:r>
              <a:rPr lang="en-US" sz="2800" b="1" dirty="0">
                <a:solidFill>
                  <a:srgbClr val="21409A"/>
                </a:solidFill>
                <a:latin typeface="Times New Roman" panose="02020603050405020304" pitchFamily="18" charset="0"/>
                <a:cs typeface="Times New Roman" panose="02020603050405020304" pitchFamily="18" charset="0"/>
              </a:rPr>
              <a:t>:</a:t>
            </a:r>
            <a:r>
              <a:rPr lang="en-US" sz="2800" b="1" dirty="0">
                <a:solidFill>
                  <a:srgbClr val="21409A"/>
                </a:solidFill>
                <a:latin typeface="Times New Roman" panose="02020603050405020304" pitchFamily="18" charset="0"/>
                <a:ea typeface="Quattrocento Sans"/>
                <a:cs typeface="Times New Roman" panose="02020603050405020304" pitchFamily="18" charset="0"/>
                <a:sym typeface="Quattrocento Sans"/>
              </a:rPr>
              <a:t> </a:t>
            </a:r>
            <a:endParaRPr sz="2800" b="1" dirty="0">
              <a:solidFill>
                <a:srgbClr val="21409A"/>
              </a:solidFill>
              <a:latin typeface="Times New Roman" panose="02020603050405020304" pitchFamily="18" charset="0"/>
              <a:ea typeface="Quattrocento Sans"/>
              <a:cs typeface="Times New Roman" panose="02020603050405020304" pitchFamily="18" charset="0"/>
              <a:sym typeface="Quattrocento Sans"/>
            </a:endParaRPr>
          </a:p>
          <a:p>
            <a:pPr marL="0" marR="0" lvl="0" indent="0" algn="l" rtl="0">
              <a:spcBef>
                <a:spcPts val="0"/>
              </a:spcBef>
              <a:spcAft>
                <a:spcPts val="0"/>
              </a:spcAft>
              <a:buNone/>
            </a:pPr>
            <a:r>
              <a:rPr lang="en-US" sz="2400" b="1" dirty="0">
                <a:solidFill>
                  <a:srgbClr val="FF0000"/>
                </a:solidFill>
                <a:latin typeface="Times New Roman" panose="02020603050405020304" pitchFamily="18" charset="0"/>
                <a:cs typeface="Times New Roman" panose="02020603050405020304" pitchFamily="18" charset="0"/>
              </a:rPr>
              <a:t>2. </a:t>
            </a:r>
            <a:r>
              <a:rPr lang="en-US" sz="2400" b="1" dirty="0" err="1">
                <a:solidFill>
                  <a:srgbClr val="FF0000"/>
                </a:solidFill>
                <a:latin typeface="Times New Roman" panose="02020603050405020304" pitchFamily="18" charset="0"/>
                <a:cs typeface="Times New Roman" panose="02020603050405020304" pitchFamily="18" charset="0"/>
              </a:rPr>
              <a:t>Hạn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chế</a:t>
            </a:r>
            <a:br>
              <a:rPr lang="en-US" sz="2800" b="1" dirty="0">
                <a:solidFill>
                  <a:srgbClr val="21409A"/>
                </a:solidFill>
                <a:latin typeface="Times New Roman" panose="02020603050405020304" pitchFamily="18" charset="0"/>
                <a:ea typeface="Quattrocento Sans"/>
                <a:cs typeface="Times New Roman" panose="02020603050405020304" pitchFamily="18" charset="0"/>
                <a:sym typeface="Quattrocento Sans"/>
              </a:rPr>
            </a:br>
            <a:endParaRPr sz="2800" b="1" dirty="0">
              <a:solidFill>
                <a:srgbClr val="21409A"/>
              </a:solidFill>
              <a:latin typeface="Times New Roman" panose="02020603050405020304" pitchFamily="18" charset="0"/>
              <a:ea typeface="Quattrocento Sans"/>
              <a:cs typeface="Times New Roman" panose="02020603050405020304" pitchFamily="18" charset="0"/>
              <a:sym typeface="Quattrocento Sans"/>
            </a:endParaRPr>
          </a:p>
        </p:txBody>
      </p:sp>
      <p:sp>
        <p:nvSpPr>
          <p:cNvPr id="910" name="Google Shape;910;p34"/>
          <p:cNvSpPr/>
          <p:nvPr/>
        </p:nvSpPr>
        <p:spPr>
          <a:xfrm rot="2823264">
            <a:off x="10776249" y="-464097"/>
            <a:ext cx="1163853" cy="1163853"/>
          </a:xfrm>
          <a:prstGeom prst="roundRect">
            <a:avLst>
              <a:gd name="adj" fmla="val 11003"/>
            </a:avLst>
          </a:prstGeom>
          <a:solidFill>
            <a:srgbClr val="21409A"/>
          </a:solidFill>
          <a:ln w="9525" cap="flat" cmpd="sng">
            <a:solidFill>
              <a:srgbClr val="ED1D24"/>
            </a:solidFill>
            <a:prstDash val="solid"/>
            <a:miter lim="800000"/>
            <a:headEnd type="none" w="sm" len="sm"/>
            <a:tailEnd type="none" w="sm" len="sm"/>
          </a:ln>
          <a:effectLst>
            <a:outerShdw blurRad="165100" dist="38100" dir="3300000" sx="104000" sy="104000" algn="tl" rotWithShape="0">
              <a:srgbClr val="000000">
                <a:alpha val="3568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911" name="Google Shape;911;p34"/>
          <p:cNvSpPr/>
          <p:nvPr/>
        </p:nvSpPr>
        <p:spPr>
          <a:xfrm rot="2823264">
            <a:off x="11745486" y="932599"/>
            <a:ext cx="446514" cy="446514"/>
          </a:xfrm>
          <a:prstGeom prst="roundRect">
            <a:avLst>
              <a:gd name="adj" fmla="val 11003"/>
            </a:avLst>
          </a:prstGeom>
          <a:solidFill>
            <a:srgbClr val="F04A4E"/>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912" name="Google Shape;912;p34"/>
          <p:cNvSpPr/>
          <p:nvPr/>
        </p:nvSpPr>
        <p:spPr>
          <a:xfrm rot="2823264">
            <a:off x="10983566" y="-439705"/>
            <a:ext cx="1163853" cy="1163853"/>
          </a:xfrm>
          <a:prstGeom prst="roundRect">
            <a:avLst>
              <a:gd name="adj" fmla="val 11003"/>
            </a:avLst>
          </a:prstGeom>
          <a:no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nvGrpSpPr>
          <p:cNvPr id="913" name="Google Shape;913;p34"/>
          <p:cNvGrpSpPr/>
          <p:nvPr/>
        </p:nvGrpSpPr>
        <p:grpSpPr>
          <a:xfrm>
            <a:off x="377498" y="493028"/>
            <a:ext cx="1065184" cy="943264"/>
            <a:chOff x="3530443" y="1742099"/>
            <a:chExt cx="1065184" cy="943264"/>
          </a:xfrm>
        </p:grpSpPr>
        <p:sp>
          <p:nvSpPr>
            <p:cNvPr id="914" name="Google Shape;914;p34"/>
            <p:cNvSpPr/>
            <p:nvPr/>
          </p:nvSpPr>
          <p:spPr>
            <a:xfrm rot="2700000">
              <a:off x="3668581" y="1880239"/>
              <a:ext cx="666987" cy="666987"/>
            </a:xfrm>
            <a:prstGeom prst="roundRect">
              <a:avLst>
                <a:gd name="adj" fmla="val 11003"/>
              </a:avLst>
            </a:prstGeom>
            <a:solidFill>
              <a:srgbClr val="2F5496"/>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915" name="Google Shape;915;p34"/>
            <p:cNvSpPr txBox="1"/>
            <p:nvPr/>
          </p:nvSpPr>
          <p:spPr>
            <a:xfrm>
              <a:off x="3652365" y="1952122"/>
              <a:ext cx="68776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cs typeface="Times New Roman" panose="02020603050405020304" pitchFamily="18" charset="0"/>
                  <a:sym typeface="Arial"/>
                </a:rPr>
                <a:t>VI</a:t>
              </a:r>
              <a:endParaRPr sz="2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916" name="Google Shape;916;p34"/>
            <p:cNvSpPr/>
            <p:nvPr/>
          </p:nvSpPr>
          <p:spPr>
            <a:xfrm rot="2700000">
              <a:off x="3790503" y="1880237"/>
              <a:ext cx="666987" cy="666987"/>
            </a:xfrm>
            <a:prstGeom prst="roundRect">
              <a:avLst>
                <a:gd name="adj" fmla="val 11003"/>
              </a:avLst>
            </a:prstGeom>
            <a:noFill/>
            <a:ln w="127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grpSp>
        <p:nvGrpSpPr>
          <p:cNvPr id="2" name="Group 1">
            <a:extLst>
              <a:ext uri="{FF2B5EF4-FFF2-40B4-BE49-F238E27FC236}">
                <a16:creationId xmlns:a16="http://schemas.microsoft.com/office/drawing/2014/main" id="{E7BE6F0C-FF89-9D17-E847-6A1755D818FD}"/>
              </a:ext>
            </a:extLst>
          </p:cNvPr>
          <p:cNvGrpSpPr/>
          <p:nvPr/>
        </p:nvGrpSpPr>
        <p:grpSpPr>
          <a:xfrm>
            <a:off x="3725696" y="1710132"/>
            <a:ext cx="4740611" cy="3669269"/>
            <a:chOff x="2625429" y="1447801"/>
            <a:chExt cx="3880811" cy="3003777"/>
          </a:xfrm>
          <a:solidFill>
            <a:srgbClr val="00B0F0"/>
          </a:solidFill>
        </p:grpSpPr>
        <p:sp>
          <p:nvSpPr>
            <p:cNvPr id="3" name="Trapezoid 4">
              <a:extLst>
                <a:ext uri="{FF2B5EF4-FFF2-40B4-BE49-F238E27FC236}">
                  <a16:creationId xmlns:a16="http://schemas.microsoft.com/office/drawing/2014/main" id="{2587904C-FB21-6369-E1E7-A14FD388DABA}"/>
                </a:ext>
              </a:extLst>
            </p:cNvPr>
            <p:cNvSpPr/>
            <p:nvPr/>
          </p:nvSpPr>
          <p:spPr>
            <a:xfrm>
              <a:off x="4028512" y="2438234"/>
              <a:ext cx="1080120" cy="2013344"/>
            </a:xfrm>
            <a:custGeom>
              <a:avLst/>
              <a:gdLst/>
              <a:ahLst/>
              <a:cxnLst/>
              <a:rect l="l" t="t" r="r" b="b"/>
              <a:pathLst>
                <a:path w="1080120" h="2013344">
                  <a:moveTo>
                    <a:pt x="540060" y="0"/>
                  </a:moveTo>
                  <a:cubicBezTo>
                    <a:pt x="838327" y="0"/>
                    <a:pt x="1080120" y="241793"/>
                    <a:pt x="1080120" y="540060"/>
                  </a:cubicBezTo>
                  <a:cubicBezTo>
                    <a:pt x="1080120" y="749650"/>
                    <a:pt x="960728" y="931355"/>
                    <a:pt x="785154" y="1018748"/>
                  </a:cubicBezTo>
                  <a:lnTo>
                    <a:pt x="972108" y="2013344"/>
                  </a:lnTo>
                  <a:lnTo>
                    <a:pt x="108012" y="2013344"/>
                  </a:lnTo>
                  <a:lnTo>
                    <a:pt x="294966" y="1018748"/>
                  </a:lnTo>
                  <a:cubicBezTo>
                    <a:pt x="119392" y="931355"/>
                    <a:pt x="0" y="749650"/>
                    <a:pt x="0" y="540060"/>
                  </a:cubicBezTo>
                  <a:cubicBezTo>
                    <a:pt x="0" y="241793"/>
                    <a:pt x="241793" y="0"/>
                    <a:pt x="540060" y="0"/>
                  </a:cubicBezTo>
                  <a:close/>
                </a:path>
              </a:pathLst>
            </a:cu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sz="2700" dirty="0">
                <a:latin typeface="Times New Roman" panose="02020603050405020304" pitchFamily="18" charset="0"/>
              </a:endParaRPr>
            </a:p>
          </p:txBody>
        </p:sp>
        <p:sp>
          <p:nvSpPr>
            <p:cNvPr id="4" name="Oval 5">
              <a:extLst>
                <a:ext uri="{FF2B5EF4-FFF2-40B4-BE49-F238E27FC236}">
                  <a16:creationId xmlns:a16="http://schemas.microsoft.com/office/drawing/2014/main" id="{36EBA855-A115-B164-117A-2D0B3EA5052A}"/>
                </a:ext>
              </a:extLst>
            </p:cNvPr>
            <p:cNvSpPr/>
            <p:nvPr/>
          </p:nvSpPr>
          <p:spPr>
            <a:xfrm rot="20055640" flipH="1">
              <a:off x="5073700" y="2000491"/>
              <a:ext cx="1432540" cy="648072"/>
            </a:xfrm>
            <a:custGeom>
              <a:avLst/>
              <a:gdLst/>
              <a:ahLst/>
              <a:cxnLst/>
              <a:rect l="l" t="t" r="r" b="b"/>
              <a:pathLst>
                <a:path w="1432540" h="648072">
                  <a:moveTo>
                    <a:pt x="324036" y="0"/>
                  </a:moveTo>
                  <a:cubicBezTo>
                    <a:pt x="471609" y="0"/>
                    <a:pt x="596141" y="98650"/>
                    <a:pt x="633820" y="234026"/>
                  </a:cubicBezTo>
                  <a:lnTo>
                    <a:pt x="1432540" y="234026"/>
                  </a:lnTo>
                  <a:lnTo>
                    <a:pt x="1432540" y="310892"/>
                  </a:lnTo>
                  <a:lnTo>
                    <a:pt x="1432540" y="428894"/>
                  </a:lnTo>
                  <a:lnTo>
                    <a:pt x="1432540" y="520608"/>
                  </a:lnTo>
                  <a:lnTo>
                    <a:pt x="1368152" y="520608"/>
                  </a:lnTo>
                  <a:lnTo>
                    <a:pt x="1360532" y="520608"/>
                  </a:lnTo>
                  <a:lnTo>
                    <a:pt x="1296144" y="520608"/>
                  </a:lnTo>
                  <a:lnTo>
                    <a:pt x="1296144" y="428894"/>
                  </a:lnTo>
                  <a:lnTo>
                    <a:pt x="1224136" y="428894"/>
                  </a:lnTo>
                  <a:lnTo>
                    <a:pt x="1224136" y="497748"/>
                  </a:lnTo>
                  <a:lnTo>
                    <a:pt x="1152128" y="497748"/>
                  </a:lnTo>
                  <a:lnTo>
                    <a:pt x="1152128" y="428894"/>
                  </a:lnTo>
                  <a:lnTo>
                    <a:pt x="1080120" y="428894"/>
                  </a:lnTo>
                  <a:lnTo>
                    <a:pt x="1080120" y="533752"/>
                  </a:lnTo>
                  <a:lnTo>
                    <a:pt x="1008112" y="533752"/>
                  </a:lnTo>
                  <a:lnTo>
                    <a:pt x="1008112" y="428894"/>
                  </a:lnTo>
                  <a:lnTo>
                    <a:pt x="629211" y="428894"/>
                  </a:lnTo>
                  <a:cubicBezTo>
                    <a:pt x="586855" y="556617"/>
                    <a:pt x="466125" y="648072"/>
                    <a:pt x="324036" y="648072"/>
                  </a:cubicBezTo>
                  <a:cubicBezTo>
                    <a:pt x="145076" y="648072"/>
                    <a:pt x="0" y="502996"/>
                    <a:pt x="0" y="324036"/>
                  </a:cubicBezTo>
                  <a:cubicBezTo>
                    <a:pt x="0" y="145076"/>
                    <a:pt x="145076" y="0"/>
                    <a:pt x="324036"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Times New Roman" panose="02020603050405020304" pitchFamily="18" charset="0"/>
              </a:endParaRPr>
            </a:p>
          </p:txBody>
        </p:sp>
        <p:sp>
          <p:nvSpPr>
            <p:cNvPr id="5" name="Oval 5">
              <a:extLst>
                <a:ext uri="{FF2B5EF4-FFF2-40B4-BE49-F238E27FC236}">
                  <a16:creationId xmlns:a16="http://schemas.microsoft.com/office/drawing/2014/main" id="{91FABC0B-EDEA-84CE-BEFA-9C69C3EEE705}"/>
                </a:ext>
              </a:extLst>
            </p:cNvPr>
            <p:cNvSpPr/>
            <p:nvPr/>
          </p:nvSpPr>
          <p:spPr>
            <a:xfrm rot="1544360">
              <a:off x="2637759" y="2000491"/>
              <a:ext cx="1432540" cy="648072"/>
            </a:xfrm>
            <a:custGeom>
              <a:avLst/>
              <a:gdLst/>
              <a:ahLst/>
              <a:cxnLst/>
              <a:rect l="l" t="t" r="r" b="b"/>
              <a:pathLst>
                <a:path w="1432540" h="648072">
                  <a:moveTo>
                    <a:pt x="324036" y="0"/>
                  </a:moveTo>
                  <a:cubicBezTo>
                    <a:pt x="471609" y="0"/>
                    <a:pt x="596141" y="98650"/>
                    <a:pt x="633820" y="234026"/>
                  </a:cubicBezTo>
                  <a:lnTo>
                    <a:pt x="1432540" y="234026"/>
                  </a:lnTo>
                  <a:lnTo>
                    <a:pt x="1432540" y="310892"/>
                  </a:lnTo>
                  <a:lnTo>
                    <a:pt x="1432540" y="428894"/>
                  </a:lnTo>
                  <a:lnTo>
                    <a:pt x="1432540" y="520608"/>
                  </a:lnTo>
                  <a:lnTo>
                    <a:pt x="1368152" y="520608"/>
                  </a:lnTo>
                  <a:lnTo>
                    <a:pt x="1360532" y="520608"/>
                  </a:lnTo>
                  <a:lnTo>
                    <a:pt x="1296144" y="520608"/>
                  </a:lnTo>
                  <a:lnTo>
                    <a:pt x="1296144" y="428894"/>
                  </a:lnTo>
                  <a:lnTo>
                    <a:pt x="1224136" y="428894"/>
                  </a:lnTo>
                  <a:lnTo>
                    <a:pt x="1224136" y="497748"/>
                  </a:lnTo>
                  <a:lnTo>
                    <a:pt x="1152128" y="497748"/>
                  </a:lnTo>
                  <a:lnTo>
                    <a:pt x="1152128" y="428894"/>
                  </a:lnTo>
                  <a:lnTo>
                    <a:pt x="1080120" y="428894"/>
                  </a:lnTo>
                  <a:lnTo>
                    <a:pt x="1080120" y="533752"/>
                  </a:lnTo>
                  <a:lnTo>
                    <a:pt x="1008112" y="533752"/>
                  </a:lnTo>
                  <a:lnTo>
                    <a:pt x="1008112" y="428894"/>
                  </a:lnTo>
                  <a:lnTo>
                    <a:pt x="629211" y="428894"/>
                  </a:lnTo>
                  <a:cubicBezTo>
                    <a:pt x="586855" y="556617"/>
                    <a:pt x="466125" y="648072"/>
                    <a:pt x="324036" y="648072"/>
                  </a:cubicBezTo>
                  <a:cubicBezTo>
                    <a:pt x="145076" y="648072"/>
                    <a:pt x="0" y="502996"/>
                    <a:pt x="0" y="324036"/>
                  </a:cubicBezTo>
                  <a:cubicBezTo>
                    <a:pt x="0" y="145076"/>
                    <a:pt x="145076" y="0"/>
                    <a:pt x="324036"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Times New Roman" panose="02020603050405020304" pitchFamily="18" charset="0"/>
              </a:endParaRPr>
            </a:p>
          </p:txBody>
        </p:sp>
        <p:sp>
          <p:nvSpPr>
            <p:cNvPr id="6" name="Oval 5">
              <a:extLst>
                <a:ext uri="{FF2B5EF4-FFF2-40B4-BE49-F238E27FC236}">
                  <a16:creationId xmlns:a16="http://schemas.microsoft.com/office/drawing/2014/main" id="{3780FB74-3ADB-0C70-23C7-3E5AF5637348}"/>
                </a:ext>
              </a:extLst>
            </p:cNvPr>
            <p:cNvSpPr/>
            <p:nvPr/>
          </p:nvSpPr>
          <p:spPr>
            <a:xfrm rot="1544360" flipH="1" flipV="1">
              <a:off x="5061370" y="3345361"/>
              <a:ext cx="1432540" cy="648072"/>
            </a:xfrm>
            <a:custGeom>
              <a:avLst/>
              <a:gdLst/>
              <a:ahLst/>
              <a:cxnLst/>
              <a:rect l="l" t="t" r="r" b="b"/>
              <a:pathLst>
                <a:path w="1432540" h="648072">
                  <a:moveTo>
                    <a:pt x="324036" y="0"/>
                  </a:moveTo>
                  <a:cubicBezTo>
                    <a:pt x="471609" y="0"/>
                    <a:pt x="596141" y="98650"/>
                    <a:pt x="633820" y="234026"/>
                  </a:cubicBezTo>
                  <a:lnTo>
                    <a:pt x="1432540" y="234026"/>
                  </a:lnTo>
                  <a:lnTo>
                    <a:pt x="1432540" y="310892"/>
                  </a:lnTo>
                  <a:lnTo>
                    <a:pt x="1432540" y="428894"/>
                  </a:lnTo>
                  <a:lnTo>
                    <a:pt x="1432540" y="520608"/>
                  </a:lnTo>
                  <a:lnTo>
                    <a:pt x="1368152" y="520608"/>
                  </a:lnTo>
                  <a:lnTo>
                    <a:pt x="1360532" y="520608"/>
                  </a:lnTo>
                  <a:lnTo>
                    <a:pt x="1296144" y="520608"/>
                  </a:lnTo>
                  <a:lnTo>
                    <a:pt x="1296144" y="428894"/>
                  </a:lnTo>
                  <a:lnTo>
                    <a:pt x="1224136" y="428894"/>
                  </a:lnTo>
                  <a:lnTo>
                    <a:pt x="1224136" y="497748"/>
                  </a:lnTo>
                  <a:lnTo>
                    <a:pt x="1152128" y="497748"/>
                  </a:lnTo>
                  <a:lnTo>
                    <a:pt x="1152128" y="428894"/>
                  </a:lnTo>
                  <a:lnTo>
                    <a:pt x="1080120" y="428894"/>
                  </a:lnTo>
                  <a:lnTo>
                    <a:pt x="1080120" y="533752"/>
                  </a:lnTo>
                  <a:lnTo>
                    <a:pt x="1008112" y="533752"/>
                  </a:lnTo>
                  <a:lnTo>
                    <a:pt x="1008112" y="428894"/>
                  </a:lnTo>
                  <a:lnTo>
                    <a:pt x="629211" y="428894"/>
                  </a:lnTo>
                  <a:cubicBezTo>
                    <a:pt x="586855" y="556617"/>
                    <a:pt x="466125" y="648072"/>
                    <a:pt x="324036" y="648072"/>
                  </a:cubicBezTo>
                  <a:cubicBezTo>
                    <a:pt x="145076" y="648072"/>
                    <a:pt x="0" y="502996"/>
                    <a:pt x="0" y="324036"/>
                  </a:cubicBezTo>
                  <a:cubicBezTo>
                    <a:pt x="0" y="145076"/>
                    <a:pt x="145076" y="0"/>
                    <a:pt x="3240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Times New Roman" panose="02020603050405020304" pitchFamily="18" charset="0"/>
              </a:endParaRPr>
            </a:p>
          </p:txBody>
        </p:sp>
        <p:sp>
          <p:nvSpPr>
            <p:cNvPr id="7" name="Oval 5">
              <a:extLst>
                <a:ext uri="{FF2B5EF4-FFF2-40B4-BE49-F238E27FC236}">
                  <a16:creationId xmlns:a16="http://schemas.microsoft.com/office/drawing/2014/main" id="{884470D5-6FC1-08F5-160C-3D537E4253E4}"/>
                </a:ext>
              </a:extLst>
            </p:cNvPr>
            <p:cNvSpPr/>
            <p:nvPr/>
          </p:nvSpPr>
          <p:spPr>
            <a:xfrm rot="20055640" flipV="1">
              <a:off x="2625429" y="3352981"/>
              <a:ext cx="1432540" cy="648072"/>
            </a:xfrm>
            <a:custGeom>
              <a:avLst/>
              <a:gdLst/>
              <a:ahLst/>
              <a:cxnLst/>
              <a:rect l="l" t="t" r="r" b="b"/>
              <a:pathLst>
                <a:path w="1432540" h="648072">
                  <a:moveTo>
                    <a:pt x="324036" y="0"/>
                  </a:moveTo>
                  <a:cubicBezTo>
                    <a:pt x="471609" y="0"/>
                    <a:pt x="596141" y="98650"/>
                    <a:pt x="633820" y="234026"/>
                  </a:cubicBezTo>
                  <a:lnTo>
                    <a:pt x="1432540" y="234026"/>
                  </a:lnTo>
                  <a:lnTo>
                    <a:pt x="1432540" y="310892"/>
                  </a:lnTo>
                  <a:lnTo>
                    <a:pt x="1432540" y="428894"/>
                  </a:lnTo>
                  <a:lnTo>
                    <a:pt x="1432540" y="520608"/>
                  </a:lnTo>
                  <a:lnTo>
                    <a:pt x="1368152" y="520608"/>
                  </a:lnTo>
                  <a:lnTo>
                    <a:pt x="1360532" y="520608"/>
                  </a:lnTo>
                  <a:lnTo>
                    <a:pt x="1296144" y="520608"/>
                  </a:lnTo>
                  <a:lnTo>
                    <a:pt x="1296144" y="428894"/>
                  </a:lnTo>
                  <a:lnTo>
                    <a:pt x="1224136" y="428894"/>
                  </a:lnTo>
                  <a:lnTo>
                    <a:pt x="1224136" y="497748"/>
                  </a:lnTo>
                  <a:lnTo>
                    <a:pt x="1152128" y="497748"/>
                  </a:lnTo>
                  <a:lnTo>
                    <a:pt x="1152128" y="428894"/>
                  </a:lnTo>
                  <a:lnTo>
                    <a:pt x="1080120" y="428894"/>
                  </a:lnTo>
                  <a:lnTo>
                    <a:pt x="1080120" y="533752"/>
                  </a:lnTo>
                  <a:lnTo>
                    <a:pt x="1008112" y="533752"/>
                  </a:lnTo>
                  <a:lnTo>
                    <a:pt x="1008112" y="428894"/>
                  </a:lnTo>
                  <a:lnTo>
                    <a:pt x="629211" y="428894"/>
                  </a:lnTo>
                  <a:cubicBezTo>
                    <a:pt x="586855" y="556617"/>
                    <a:pt x="466125" y="648072"/>
                    <a:pt x="324036" y="648072"/>
                  </a:cubicBezTo>
                  <a:cubicBezTo>
                    <a:pt x="145076" y="648072"/>
                    <a:pt x="0" y="502996"/>
                    <a:pt x="0" y="324036"/>
                  </a:cubicBezTo>
                  <a:cubicBezTo>
                    <a:pt x="0" y="145076"/>
                    <a:pt x="145076" y="0"/>
                    <a:pt x="324036"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Times New Roman" panose="02020603050405020304" pitchFamily="18" charset="0"/>
              </a:endParaRPr>
            </a:p>
          </p:txBody>
        </p:sp>
        <p:sp>
          <p:nvSpPr>
            <p:cNvPr id="8" name="TextBox 7">
              <a:extLst>
                <a:ext uri="{FF2B5EF4-FFF2-40B4-BE49-F238E27FC236}">
                  <a16:creationId xmlns:a16="http://schemas.microsoft.com/office/drawing/2014/main" id="{1A459A0B-8FC3-8E80-C31A-6C884CBD80B0}"/>
                </a:ext>
              </a:extLst>
            </p:cNvPr>
            <p:cNvSpPr txBox="1"/>
            <p:nvPr/>
          </p:nvSpPr>
          <p:spPr>
            <a:xfrm>
              <a:off x="2724129" y="1951103"/>
              <a:ext cx="551728" cy="428324"/>
            </a:xfrm>
            <a:prstGeom prst="rect">
              <a:avLst/>
            </a:prstGeom>
            <a:solidFill>
              <a:srgbClr val="92D050"/>
            </a:solidFill>
            <a:ln w="3175">
              <a:noFill/>
            </a:ln>
          </p:spPr>
          <p:txBody>
            <a:bodyPr wrap="square" rtlCol="0" anchor="ctr">
              <a:spAutoFit/>
            </a:bodyPr>
            <a:lstStyle/>
            <a:p>
              <a:pPr algn="ctr"/>
              <a:r>
                <a:rPr lang="en-US" altLang="ko-KR" sz="2800" b="1" dirty="0">
                  <a:solidFill>
                    <a:schemeClr val="bg1"/>
                  </a:solidFill>
                  <a:latin typeface="Times New Roman" panose="02020603050405020304" pitchFamily="18" charset="0"/>
                  <a:cs typeface="Times New Roman" panose="02020603050405020304" pitchFamily="18" charset="0"/>
                </a:rPr>
                <a:t>01</a:t>
              </a:r>
              <a:endParaRPr lang="ko-KR" altLang="en-US" sz="2800" b="1"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E02EF68-EFD0-142F-DA53-934FABB03589}"/>
                </a:ext>
              </a:extLst>
            </p:cNvPr>
            <p:cNvSpPr txBox="1"/>
            <p:nvPr/>
          </p:nvSpPr>
          <p:spPr>
            <a:xfrm>
              <a:off x="5868144" y="1951103"/>
              <a:ext cx="551728" cy="428324"/>
            </a:xfrm>
            <a:prstGeom prst="rect">
              <a:avLst/>
            </a:prstGeom>
            <a:solidFill>
              <a:srgbClr val="FF9900"/>
            </a:solidFill>
            <a:ln w="3175">
              <a:noFill/>
            </a:ln>
          </p:spPr>
          <p:txBody>
            <a:bodyPr wrap="square" rtlCol="0" anchor="ctr">
              <a:spAutoFit/>
            </a:bodyPr>
            <a:lstStyle/>
            <a:p>
              <a:pPr algn="ctr"/>
              <a:r>
                <a:rPr lang="en-US" altLang="ko-KR" sz="2800" b="1" dirty="0">
                  <a:solidFill>
                    <a:schemeClr val="bg1"/>
                  </a:solidFill>
                  <a:latin typeface="Times New Roman" panose="02020603050405020304" pitchFamily="18" charset="0"/>
                  <a:cs typeface="Times New Roman" panose="02020603050405020304" pitchFamily="18" charset="0"/>
                </a:rPr>
                <a:t>02</a:t>
              </a:r>
              <a:endParaRPr lang="ko-KR" altLang="en-US" sz="28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342AF6F-F8D2-4A17-C885-2B8899B81923}"/>
                </a:ext>
              </a:extLst>
            </p:cNvPr>
            <p:cNvSpPr txBox="1"/>
            <p:nvPr/>
          </p:nvSpPr>
          <p:spPr>
            <a:xfrm>
              <a:off x="5860524" y="3634633"/>
              <a:ext cx="551728" cy="428324"/>
            </a:xfrm>
            <a:prstGeom prst="rect">
              <a:avLst/>
            </a:prstGeom>
            <a:grpFill/>
            <a:ln w="3175">
              <a:noFill/>
            </a:ln>
          </p:spPr>
          <p:txBody>
            <a:bodyPr wrap="square" rtlCol="0" anchor="ctr">
              <a:spAutoFit/>
            </a:bodyPr>
            <a:lstStyle/>
            <a:p>
              <a:pPr algn="ctr"/>
              <a:r>
                <a:rPr lang="en-US" altLang="ko-KR" sz="2800" b="1" dirty="0">
                  <a:solidFill>
                    <a:schemeClr val="bg1"/>
                  </a:solidFill>
                  <a:latin typeface="Times New Roman" panose="02020603050405020304" pitchFamily="18" charset="0"/>
                  <a:cs typeface="Times New Roman" panose="02020603050405020304" pitchFamily="18" charset="0"/>
                </a:rPr>
                <a:t>03</a:t>
              </a:r>
              <a:endParaRPr lang="ko-KR" altLang="en-US" sz="2800" b="1"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3417562-CA04-CCA3-0D24-FC35395135DC}"/>
                </a:ext>
              </a:extLst>
            </p:cNvPr>
            <p:cNvSpPr txBox="1"/>
            <p:nvPr/>
          </p:nvSpPr>
          <p:spPr>
            <a:xfrm>
              <a:off x="2707412" y="3640227"/>
              <a:ext cx="551728" cy="428324"/>
            </a:xfrm>
            <a:prstGeom prst="rect">
              <a:avLst/>
            </a:prstGeom>
            <a:solidFill>
              <a:srgbClr val="FF0000"/>
            </a:solidFill>
            <a:ln w="3175">
              <a:noFill/>
            </a:ln>
          </p:spPr>
          <p:txBody>
            <a:bodyPr wrap="square" rtlCol="0" anchor="ctr">
              <a:spAutoFit/>
            </a:bodyPr>
            <a:lstStyle/>
            <a:p>
              <a:pPr algn="ctr"/>
              <a:r>
                <a:rPr lang="en-US" altLang="ko-KR" sz="2800" b="1" dirty="0">
                  <a:solidFill>
                    <a:schemeClr val="bg1"/>
                  </a:solidFill>
                  <a:latin typeface="Times New Roman" panose="02020603050405020304" pitchFamily="18" charset="0"/>
                  <a:cs typeface="Times New Roman" panose="02020603050405020304" pitchFamily="18" charset="0"/>
                </a:rPr>
                <a:t>04</a:t>
              </a:r>
              <a:endParaRPr lang="ko-KR" altLang="en-US" sz="2800"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683EC04-87D6-B4E3-96E3-F0912E514AC5}"/>
                </a:ext>
              </a:extLst>
            </p:cNvPr>
            <p:cNvSpPr txBox="1"/>
            <p:nvPr/>
          </p:nvSpPr>
          <p:spPr>
            <a:xfrm>
              <a:off x="3466003" y="1447801"/>
              <a:ext cx="2211993" cy="377933"/>
            </a:xfrm>
            <a:prstGeom prst="rect">
              <a:avLst/>
            </a:prstGeom>
            <a:solidFill>
              <a:srgbClr val="00B050"/>
            </a:solidFill>
            <a:ln w="3175">
              <a:noFill/>
            </a:ln>
          </p:spPr>
          <p:txBody>
            <a:bodyPr wrap="square" rtlCol="0" anchor="ctr">
              <a:spAutoFit/>
            </a:bodyPr>
            <a:lstStyle/>
            <a:p>
              <a:pPr algn="ctr"/>
              <a:r>
                <a:rPr lang="en-US" altLang="ko-KR" sz="2400" b="1" dirty="0" err="1">
                  <a:solidFill>
                    <a:schemeClr val="bg1"/>
                  </a:solidFill>
                  <a:latin typeface="Times New Roman" panose="02020603050405020304" pitchFamily="18" charset="0"/>
                  <a:cs typeface="Times New Roman" panose="02020603050405020304" pitchFamily="18" charset="0"/>
                </a:rPr>
                <a:t>Hạn</a:t>
              </a:r>
              <a:r>
                <a:rPr lang="en-US" altLang="ko-KR" sz="2400" b="1" dirty="0">
                  <a:solidFill>
                    <a:schemeClr val="bg1"/>
                  </a:solidFill>
                  <a:latin typeface="Times New Roman" panose="02020603050405020304" pitchFamily="18" charset="0"/>
                  <a:cs typeface="Times New Roman" panose="02020603050405020304" pitchFamily="18" charset="0"/>
                </a:rPr>
                <a:t> </a:t>
              </a:r>
              <a:r>
                <a:rPr lang="en-US" altLang="ko-KR" sz="2400" b="1" dirty="0" err="1">
                  <a:solidFill>
                    <a:schemeClr val="bg1"/>
                  </a:solidFill>
                  <a:latin typeface="Times New Roman" panose="02020603050405020304" pitchFamily="18" charset="0"/>
                  <a:cs typeface="Times New Roman" panose="02020603050405020304" pitchFamily="18" charset="0"/>
                </a:rPr>
                <a:t>chế</a:t>
              </a:r>
              <a:endParaRPr lang="ko-KR" altLang="en-US" sz="2400" b="1" dirty="0">
                <a:solidFill>
                  <a:schemeClr val="bg1"/>
                </a:solidFill>
                <a:latin typeface="Times New Roman" panose="02020603050405020304" pitchFamily="18" charset="0"/>
                <a:cs typeface="Times New Roman" panose="02020603050405020304" pitchFamily="18" charset="0"/>
              </a:endParaRPr>
            </a:p>
          </p:txBody>
        </p:sp>
      </p:grpSp>
      <p:grpSp>
        <p:nvGrpSpPr>
          <p:cNvPr id="13" name="Group 12">
            <a:extLst>
              <a:ext uri="{FF2B5EF4-FFF2-40B4-BE49-F238E27FC236}">
                <a16:creationId xmlns:a16="http://schemas.microsoft.com/office/drawing/2014/main" id="{C22A9E54-CBF1-EA08-7987-1350985FEC14}"/>
              </a:ext>
            </a:extLst>
          </p:cNvPr>
          <p:cNvGrpSpPr/>
          <p:nvPr/>
        </p:nvGrpSpPr>
        <p:grpSpPr>
          <a:xfrm>
            <a:off x="8351496" y="1762217"/>
            <a:ext cx="3000685" cy="2217812"/>
            <a:chOff x="2513548" y="431030"/>
            <a:chExt cx="1698413" cy="2217812"/>
          </a:xfrm>
        </p:grpSpPr>
        <p:sp>
          <p:nvSpPr>
            <p:cNvPr id="14" name="TextBox 13">
              <a:extLst>
                <a:ext uri="{FF2B5EF4-FFF2-40B4-BE49-F238E27FC236}">
                  <a16:creationId xmlns:a16="http://schemas.microsoft.com/office/drawing/2014/main" id="{4ADD6326-970C-2E2C-B7C8-4583B1FF9116}"/>
                </a:ext>
              </a:extLst>
            </p:cNvPr>
            <p:cNvSpPr txBox="1"/>
            <p:nvPr/>
          </p:nvSpPr>
          <p:spPr>
            <a:xfrm>
              <a:off x="2530760" y="2002511"/>
              <a:ext cx="1681201" cy="646331"/>
            </a:xfrm>
            <a:prstGeom prst="rect">
              <a:avLst/>
            </a:prstGeom>
            <a:noFill/>
          </p:spPr>
          <p:txBody>
            <a:bodyPr wrap="square" rtlCol="0">
              <a:spAutoFit/>
            </a:bodyPr>
            <a:lstStyle/>
            <a:p>
              <a:r>
                <a:rPr lang="en-US" altLang="ko-KR" sz="1200" dirty="0">
                  <a:solidFill>
                    <a:schemeClr val="bg1"/>
                  </a:solidFill>
                  <a:latin typeface="Times New Roman" panose="02020603050405020304" pitchFamily="18" charset="0"/>
                  <a:cs typeface="Times New Roman" panose="02020603050405020304" pitchFamily="18" charset="0"/>
                </a:rPr>
                <a:t>Get a modern PowerPoint  Presentation that is beautifully designed.  I hope and I believe that this Template will your Time. </a:t>
              </a:r>
            </a:p>
          </p:txBody>
        </p:sp>
        <p:sp>
          <p:nvSpPr>
            <p:cNvPr id="15" name="TextBox 14">
              <a:extLst>
                <a:ext uri="{FF2B5EF4-FFF2-40B4-BE49-F238E27FC236}">
                  <a16:creationId xmlns:a16="http://schemas.microsoft.com/office/drawing/2014/main" id="{F1D5A457-1F30-D621-023C-637B94E35AA1}"/>
                </a:ext>
              </a:extLst>
            </p:cNvPr>
            <p:cNvSpPr txBox="1"/>
            <p:nvPr/>
          </p:nvSpPr>
          <p:spPr>
            <a:xfrm>
              <a:off x="2513548" y="431030"/>
              <a:ext cx="1681201" cy="1341008"/>
            </a:xfrm>
            <a:prstGeom prst="rect">
              <a:avLst/>
            </a:prstGeom>
            <a:noFill/>
            <a:ln w="3175">
              <a:noFill/>
            </a:ln>
          </p:spPr>
          <p:txBody>
            <a:bodyPr wrap="square" rtlCol="0" anchor="ctr">
              <a:spAutoFit/>
            </a:bodyPr>
            <a:lstStyle/>
            <a:p>
              <a:pPr marL="342900" marR="0" lvl="0" indent="-342900">
                <a:lnSpc>
                  <a:spcPct val="115000"/>
                </a:lnSpc>
                <a:spcBef>
                  <a:spcPts val="0"/>
                </a:spcBef>
                <a:spcAft>
                  <a:spcPts val="0"/>
                </a:spcAft>
                <a:buFont typeface="Symbol" panose="05050102010706020507" pitchFamily="18" charset="2"/>
                <a:buChar char="-"/>
              </a:pP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Thời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đối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chưa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hoàn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chức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tối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ưu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grpSp>
        <p:nvGrpSpPr>
          <p:cNvPr id="16" name="Group 15">
            <a:extLst>
              <a:ext uri="{FF2B5EF4-FFF2-40B4-BE49-F238E27FC236}">
                <a16:creationId xmlns:a16="http://schemas.microsoft.com/office/drawing/2014/main" id="{86ED458D-E88C-FFE0-2DC6-8C83350EF1C3}"/>
              </a:ext>
            </a:extLst>
          </p:cNvPr>
          <p:cNvGrpSpPr/>
          <p:nvPr/>
        </p:nvGrpSpPr>
        <p:grpSpPr>
          <a:xfrm>
            <a:off x="8381903" y="4667873"/>
            <a:ext cx="2970277" cy="1421265"/>
            <a:chOff x="2530759" y="1227577"/>
            <a:chExt cx="1681202" cy="1421265"/>
          </a:xfrm>
        </p:grpSpPr>
        <p:sp>
          <p:nvSpPr>
            <p:cNvPr id="17" name="TextBox 16">
              <a:extLst>
                <a:ext uri="{FF2B5EF4-FFF2-40B4-BE49-F238E27FC236}">
                  <a16:creationId xmlns:a16="http://schemas.microsoft.com/office/drawing/2014/main" id="{495EAB85-DDC7-27B2-72DA-FC5568705944}"/>
                </a:ext>
              </a:extLst>
            </p:cNvPr>
            <p:cNvSpPr txBox="1"/>
            <p:nvPr/>
          </p:nvSpPr>
          <p:spPr>
            <a:xfrm>
              <a:off x="2530760" y="2002511"/>
              <a:ext cx="1681201" cy="646331"/>
            </a:xfrm>
            <a:prstGeom prst="rect">
              <a:avLst/>
            </a:prstGeom>
            <a:noFill/>
          </p:spPr>
          <p:txBody>
            <a:bodyPr wrap="square" rtlCol="0">
              <a:spAutoFit/>
            </a:bodyPr>
            <a:lstStyle/>
            <a:p>
              <a:r>
                <a:rPr lang="en-US" altLang="ko-KR" sz="1200" dirty="0">
                  <a:solidFill>
                    <a:schemeClr val="bg1"/>
                  </a:solidFill>
                  <a:latin typeface="Times New Roman" panose="02020603050405020304" pitchFamily="18" charset="0"/>
                  <a:cs typeface="Times New Roman" panose="02020603050405020304" pitchFamily="18" charset="0"/>
                </a:rPr>
                <a:t>Get a modern PowerPoint  Presentation that is beautifully designed.  I hope and I believe that this Template will your Time. </a:t>
              </a:r>
            </a:p>
          </p:txBody>
        </p:sp>
        <p:sp>
          <p:nvSpPr>
            <p:cNvPr id="18" name="TextBox 17">
              <a:extLst>
                <a:ext uri="{FF2B5EF4-FFF2-40B4-BE49-F238E27FC236}">
                  <a16:creationId xmlns:a16="http://schemas.microsoft.com/office/drawing/2014/main" id="{565BBC75-F7EF-9C2B-3CD6-2E6C52820BED}"/>
                </a:ext>
              </a:extLst>
            </p:cNvPr>
            <p:cNvSpPr txBox="1"/>
            <p:nvPr/>
          </p:nvSpPr>
          <p:spPr>
            <a:xfrm>
              <a:off x="2530759" y="1227577"/>
              <a:ext cx="1681201" cy="1340688"/>
            </a:xfrm>
            <a:prstGeom prst="rect">
              <a:avLst/>
            </a:prstGeom>
            <a:noFill/>
            <a:ln w="3175">
              <a:noFill/>
            </a:ln>
          </p:spPr>
          <p:txBody>
            <a:bodyPr wrap="square" rtlCol="0" anchor="ctr">
              <a:spAutoFit/>
            </a:bodyPr>
            <a:lstStyle/>
            <a:p>
              <a:pPr marL="347472" marR="0" indent="-347472" rtl="0">
                <a:lnSpc>
                  <a:spcPct val="115000"/>
                </a:lnSpc>
                <a:spcBef>
                  <a:spcPts val="0"/>
                </a:spcBef>
                <a:spcAft>
                  <a:spcPts val="0"/>
                </a:spcAft>
                <a:buClr>
                  <a:srgbClr val="000000"/>
                </a:buClr>
                <a:buSzPts val="1800"/>
                <a:buFont typeface="Symbol" panose="05050102010706020507" pitchFamily="18" charset="2"/>
                <a:buChar char="-"/>
              </a:pPr>
              <a:r>
                <a:rPr lang="en-US" sz="1800" b="0" i="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a:t>
              </a:r>
              <a:r>
                <a:rPr lang="en-US" sz="18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nhiều</a:t>
              </a:r>
              <a:r>
                <a:rPr lang="en-US" sz="18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hạn</a:t>
              </a:r>
              <a:r>
                <a:rPr lang="en-US" sz="18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chê</a:t>
              </a:r>
              <a:r>
                <a:rPr lang="en-US" sz="18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đê</a:t>
              </a:r>
              <a:r>
                <a:rPr lang="en-US" sz="18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xây</a:t>
              </a:r>
              <a:r>
                <a:rPr lang="en-US" sz="18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dựng</a:t>
              </a:r>
              <a:r>
                <a:rPr lang="en-US" sz="18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một</a:t>
              </a:r>
              <a:r>
                <a:rPr lang="en-US" sz="18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ứng</a:t>
              </a:r>
              <a:r>
                <a:rPr lang="en-US" sz="18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dụng</a:t>
              </a:r>
              <a:r>
                <a:rPr lang="en-US" sz="18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 </a:t>
              </a:r>
              <a:r>
                <a:rPr lang="en-US" sz="1800" b="0" i="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tính</a:t>
              </a:r>
              <a:r>
                <a:rPr lang="en-US" sz="18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ổn</a:t>
              </a:r>
              <a:r>
                <a:rPr lang="en-US" sz="18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định</a:t>
              </a:r>
              <a:r>
                <a:rPr lang="en-US" sz="18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18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Khả</a:t>
              </a:r>
              <a:r>
                <a:rPr lang="en-US" sz="18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8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mở</a:t>
              </a:r>
              <a:r>
                <a:rPr lang="en-US" sz="18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rộng</a:t>
              </a:r>
              <a:r>
                <a:rPr lang="en-US" sz="18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13E963C6-7D5F-10D3-CD28-B3BF54F44A96}"/>
              </a:ext>
            </a:extLst>
          </p:cNvPr>
          <p:cNvGrpSpPr/>
          <p:nvPr/>
        </p:nvGrpSpPr>
        <p:grpSpPr>
          <a:xfrm>
            <a:off x="730145" y="1883315"/>
            <a:ext cx="3114770" cy="2096714"/>
            <a:chOff x="2478089" y="552128"/>
            <a:chExt cx="1733872" cy="2096714"/>
          </a:xfrm>
        </p:grpSpPr>
        <p:sp>
          <p:nvSpPr>
            <p:cNvPr id="20" name="TextBox 19">
              <a:extLst>
                <a:ext uri="{FF2B5EF4-FFF2-40B4-BE49-F238E27FC236}">
                  <a16:creationId xmlns:a16="http://schemas.microsoft.com/office/drawing/2014/main" id="{4D09AA63-8685-91FA-2083-C9BD1B6BAC2E}"/>
                </a:ext>
              </a:extLst>
            </p:cNvPr>
            <p:cNvSpPr txBox="1"/>
            <p:nvPr/>
          </p:nvSpPr>
          <p:spPr>
            <a:xfrm>
              <a:off x="2530760" y="2002511"/>
              <a:ext cx="1681201" cy="646331"/>
            </a:xfrm>
            <a:prstGeom prst="rect">
              <a:avLst/>
            </a:prstGeom>
            <a:noFill/>
          </p:spPr>
          <p:txBody>
            <a:bodyPr wrap="square" rtlCol="0">
              <a:spAutoFit/>
            </a:bodyPr>
            <a:lstStyle/>
            <a:p>
              <a:pPr algn="r"/>
              <a:r>
                <a:rPr lang="en-US" altLang="ko-KR" sz="1200" dirty="0">
                  <a:solidFill>
                    <a:schemeClr val="bg1"/>
                  </a:solidFill>
                  <a:latin typeface="Times New Roman" panose="02020603050405020304" pitchFamily="18" charset="0"/>
                  <a:cs typeface="Times New Roman" panose="02020603050405020304" pitchFamily="18" charset="0"/>
                </a:rPr>
                <a:t>Get a modern PowerPoint  Presentation that is beautifully designed.  I hope and I believe that this Template will your Time. </a:t>
              </a:r>
            </a:p>
          </p:txBody>
        </p:sp>
        <p:sp>
          <p:nvSpPr>
            <p:cNvPr id="21" name="TextBox 20">
              <a:extLst>
                <a:ext uri="{FF2B5EF4-FFF2-40B4-BE49-F238E27FC236}">
                  <a16:creationId xmlns:a16="http://schemas.microsoft.com/office/drawing/2014/main" id="{8281C837-3B12-EAAA-5225-CCED974BBF4E}"/>
                </a:ext>
              </a:extLst>
            </p:cNvPr>
            <p:cNvSpPr txBox="1"/>
            <p:nvPr/>
          </p:nvSpPr>
          <p:spPr>
            <a:xfrm>
              <a:off x="2478089" y="552128"/>
              <a:ext cx="1681201" cy="703911"/>
            </a:xfrm>
            <a:prstGeom prst="rect">
              <a:avLst/>
            </a:prstGeom>
            <a:noFill/>
            <a:ln w="3175">
              <a:noFill/>
            </a:ln>
          </p:spPr>
          <p:txBody>
            <a:bodyPr wrap="square" rtlCol="0" anchor="ctr">
              <a:spAutoFit/>
            </a:bodyPr>
            <a:lstStyle/>
            <a:p>
              <a:pPr marL="342900" marR="0" lvl="0" indent="-342900">
                <a:lnSpc>
                  <a:spcPct val="115000"/>
                </a:lnSpc>
                <a:spcBef>
                  <a:spcPts val="0"/>
                </a:spcBef>
                <a:spcAft>
                  <a:spcPts val="0"/>
                </a:spcAft>
                <a:buFont typeface="Symbol" panose="05050102010706020507" pitchFamily="18" charset="2"/>
                <a:buChar char="-"/>
              </a:pP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Chương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trình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chưa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tối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ưu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grpSp>
        <p:nvGrpSpPr>
          <p:cNvPr id="22" name="Group 21">
            <a:extLst>
              <a:ext uri="{FF2B5EF4-FFF2-40B4-BE49-F238E27FC236}">
                <a16:creationId xmlns:a16="http://schemas.microsoft.com/office/drawing/2014/main" id="{D2D9636D-F7F2-1E63-A843-978867110EDB}"/>
              </a:ext>
            </a:extLst>
          </p:cNvPr>
          <p:cNvGrpSpPr/>
          <p:nvPr/>
        </p:nvGrpSpPr>
        <p:grpSpPr>
          <a:xfrm>
            <a:off x="824762" y="4461053"/>
            <a:ext cx="3020152" cy="1754326"/>
            <a:chOff x="2530759" y="1020757"/>
            <a:chExt cx="1681202" cy="1754326"/>
          </a:xfrm>
        </p:grpSpPr>
        <p:sp>
          <p:nvSpPr>
            <p:cNvPr id="23" name="TextBox 22">
              <a:extLst>
                <a:ext uri="{FF2B5EF4-FFF2-40B4-BE49-F238E27FC236}">
                  <a16:creationId xmlns:a16="http://schemas.microsoft.com/office/drawing/2014/main" id="{D0D45D79-268E-9178-FDC6-DF66AD5D1D23}"/>
                </a:ext>
              </a:extLst>
            </p:cNvPr>
            <p:cNvSpPr txBox="1"/>
            <p:nvPr/>
          </p:nvSpPr>
          <p:spPr>
            <a:xfrm>
              <a:off x="2530760" y="2002511"/>
              <a:ext cx="1681201" cy="646331"/>
            </a:xfrm>
            <a:prstGeom prst="rect">
              <a:avLst/>
            </a:prstGeom>
            <a:noFill/>
          </p:spPr>
          <p:txBody>
            <a:bodyPr wrap="square" rtlCol="0">
              <a:spAutoFit/>
            </a:bodyPr>
            <a:lstStyle/>
            <a:p>
              <a:pPr algn="r"/>
              <a:r>
                <a:rPr lang="en-US" altLang="ko-KR" sz="1200" dirty="0">
                  <a:solidFill>
                    <a:schemeClr val="bg1"/>
                  </a:solidFill>
                  <a:latin typeface="Times New Roman" panose="02020603050405020304" pitchFamily="18" charset="0"/>
                  <a:cs typeface="Times New Roman" panose="02020603050405020304" pitchFamily="18" charset="0"/>
                </a:rPr>
                <a:t>Get a modern PowerPoint  Presentation that is beautifully designed.  I hope and I believe that this Template will your Time. </a:t>
              </a:r>
            </a:p>
          </p:txBody>
        </p:sp>
        <p:sp>
          <p:nvSpPr>
            <p:cNvPr id="24" name="TextBox 23">
              <a:extLst>
                <a:ext uri="{FF2B5EF4-FFF2-40B4-BE49-F238E27FC236}">
                  <a16:creationId xmlns:a16="http://schemas.microsoft.com/office/drawing/2014/main" id="{EB056DD2-4D83-5EC1-E01D-297B1CBC7CD8}"/>
                </a:ext>
              </a:extLst>
            </p:cNvPr>
            <p:cNvSpPr txBox="1"/>
            <p:nvPr/>
          </p:nvSpPr>
          <p:spPr>
            <a:xfrm>
              <a:off x="2530759" y="1020757"/>
              <a:ext cx="1681201" cy="1754326"/>
            </a:xfrm>
            <a:prstGeom prst="rect">
              <a:avLst/>
            </a:prstGeom>
            <a:noFill/>
            <a:ln w="3175">
              <a:noFill/>
            </a:ln>
          </p:spPr>
          <p:txBody>
            <a:bodyPr wrap="square" rtlCol="0" anchor="ctr">
              <a:spAutoFit/>
            </a:bodyPr>
            <a:lstStyle/>
            <a:p>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kế</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gặp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mở</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lớn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đoạn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ko-KR" altLang="en-US" sz="1800" b="1" dirty="0">
                <a:solidFill>
                  <a:schemeClr val="accent4"/>
                </a:solidFill>
                <a:latin typeface="Times New Roman" panose="02020603050405020304" pitchFamily="18" charset="0"/>
                <a:cs typeface="Times New Roman" panose="02020603050405020304" pitchFamily="18" charset="0"/>
              </a:endParaRPr>
            </a:p>
          </p:txBody>
        </p:sp>
      </p:grpSp>
      <p:sp>
        <p:nvSpPr>
          <p:cNvPr id="25" name="Block Arc 31">
            <a:extLst>
              <a:ext uri="{FF2B5EF4-FFF2-40B4-BE49-F238E27FC236}">
                <a16:creationId xmlns:a16="http://schemas.microsoft.com/office/drawing/2014/main" id="{5CEBE647-FF9D-BF3B-52F4-327543E08E67}"/>
              </a:ext>
            </a:extLst>
          </p:cNvPr>
          <p:cNvSpPr/>
          <p:nvPr/>
        </p:nvSpPr>
        <p:spPr>
          <a:xfrm>
            <a:off x="5799750" y="3261362"/>
            <a:ext cx="577441" cy="639401"/>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latin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35"/>
          <p:cNvSpPr txBox="1"/>
          <p:nvPr/>
        </p:nvSpPr>
        <p:spPr>
          <a:xfrm>
            <a:off x="1333058" y="0"/>
            <a:ext cx="6815400" cy="892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err="1">
                <a:solidFill>
                  <a:srgbClr val="21409A"/>
                </a:solidFill>
                <a:latin typeface="Times New Roman" panose="02020603050405020304" pitchFamily="18" charset="0"/>
                <a:cs typeface="Times New Roman" panose="02020603050405020304" pitchFamily="18" charset="0"/>
              </a:rPr>
              <a:t>Kết</a:t>
            </a:r>
            <a:r>
              <a:rPr lang="en-US" sz="2800" b="1" dirty="0">
                <a:solidFill>
                  <a:srgbClr val="21409A"/>
                </a:solidFill>
                <a:latin typeface="Times New Roman" panose="02020603050405020304" pitchFamily="18" charset="0"/>
                <a:cs typeface="Times New Roman" panose="02020603050405020304" pitchFamily="18" charset="0"/>
              </a:rPr>
              <a:t> </a:t>
            </a:r>
            <a:r>
              <a:rPr lang="en-US" sz="2800" b="1" dirty="0" err="1">
                <a:solidFill>
                  <a:srgbClr val="21409A"/>
                </a:solidFill>
                <a:latin typeface="Times New Roman" panose="02020603050405020304" pitchFamily="18" charset="0"/>
                <a:cs typeface="Times New Roman" panose="02020603050405020304" pitchFamily="18" charset="0"/>
              </a:rPr>
              <a:t>luận</a:t>
            </a:r>
            <a:r>
              <a:rPr lang="en-US" sz="2800" b="1" dirty="0">
                <a:solidFill>
                  <a:srgbClr val="21409A"/>
                </a:solidFill>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2400" b="1" dirty="0">
                <a:solidFill>
                  <a:srgbClr val="FF0000"/>
                </a:solidFill>
                <a:latin typeface="Times New Roman" panose="02020603050405020304" pitchFamily="18" charset="0"/>
                <a:cs typeface="Times New Roman" panose="02020603050405020304" pitchFamily="18" charset="0"/>
              </a:rPr>
              <a:t>1. </a:t>
            </a:r>
            <a:r>
              <a:rPr lang="en-US" sz="2400" b="1" dirty="0" err="1">
                <a:solidFill>
                  <a:srgbClr val="FF0000"/>
                </a:solidFill>
                <a:latin typeface="Times New Roman" panose="02020603050405020304" pitchFamily="18" charset="0"/>
                <a:cs typeface="Times New Roman" panose="02020603050405020304" pitchFamily="18" charset="0"/>
              </a:rPr>
              <a:t>Kết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quả</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đạt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được</a:t>
            </a:r>
            <a:endParaRPr dirty="0">
              <a:latin typeface="Times New Roman" panose="02020603050405020304" pitchFamily="18" charset="0"/>
              <a:cs typeface="Times New Roman" panose="02020603050405020304" pitchFamily="18" charset="0"/>
            </a:endParaRPr>
          </a:p>
        </p:txBody>
      </p:sp>
      <p:sp>
        <p:nvSpPr>
          <p:cNvPr id="929" name="Google Shape;929;p35"/>
          <p:cNvSpPr/>
          <p:nvPr/>
        </p:nvSpPr>
        <p:spPr>
          <a:xfrm rot="2823264">
            <a:off x="10776249" y="-464097"/>
            <a:ext cx="1163853" cy="1163853"/>
          </a:xfrm>
          <a:prstGeom prst="roundRect">
            <a:avLst>
              <a:gd name="adj" fmla="val 11003"/>
            </a:avLst>
          </a:prstGeom>
          <a:solidFill>
            <a:srgbClr val="21409A"/>
          </a:solidFill>
          <a:ln w="9525" cap="flat" cmpd="sng">
            <a:solidFill>
              <a:srgbClr val="ED1D24"/>
            </a:solidFill>
            <a:prstDash val="solid"/>
            <a:miter lim="800000"/>
            <a:headEnd type="none" w="sm" len="sm"/>
            <a:tailEnd type="none" w="sm" len="sm"/>
          </a:ln>
          <a:effectLst>
            <a:outerShdw blurRad="165100" dist="38100" dir="3300000" sx="104000" sy="104000" algn="tl" rotWithShape="0">
              <a:srgbClr val="000000">
                <a:alpha val="3568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930" name="Google Shape;930;p35"/>
          <p:cNvSpPr/>
          <p:nvPr/>
        </p:nvSpPr>
        <p:spPr>
          <a:xfrm rot="2823264">
            <a:off x="11745486" y="932599"/>
            <a:ext cx="446514" cy="446514"/>
          </a:xfrm>
          <a:prstGeom prst="roundRect">
            <a:avLst>
              <a:gd name="adj" fmla="val 11003"/>
            </a:avLst>
          </a:prstGeom>
          <a:solidFill>
            <a:srgbClr val="F04A4E"/>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931" name="Google Shape;931;p35"/>
          <p:cNvSpPr/>
          <p:nvPr/>
        </p:nvSpPr>
        <p:spPr>
          <a:xfrm rot="2823264">
            <a:off x="10983566" y="-439705"/>
            <a:ext cx="1163853" cy="1163853"/>
          </a:xfrm>
          <a:prstGeom prst="roundRect">
            <a:avLst>
              <a:gd name="adj" fmla="val 11003"/>
            </a:avLst>
          </a:prstGeom>
          <a:no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nvGrpSpPr>
          <p:cNvPr id="932" name="Google Shape;932;p35"/>
          <p:cNvGrpSpPr/>
          <p:nvPr/>
        </p:nvGrpSpPr>
        <p:grpSpPr>
          <a:xfrm>
            <a:off x="267873" y="100774"/>
            <a:ext cx="1065184" cy="943264"/>
            <a:chOff x="3530443" y="1742099"/>
            <a:chExt cx="1065184" cy="943264"/>
          </a:xfrm>
        </p:grpSpPr>
        <p:sp>
          <p:nvSpPr>
            <p:cNvPr id="933" name="Google Shape;933;p35"/>
            <p:cNvSpPr/>
            <p:nvPr/>
          </p:nvSpPr>
          <p:spPr>
            <a:xfrm rot="2700000">
              <a:off x="3668581" y="1880239"/>
              <a:ext cx="666987" cy="666987"/>
            </a:xfrm>
            <a:prstGeom prst="roundRect">
              <a:avLst>
                <a:gd name="adj" fmla="val 11003"/>
              </a:avLst>
            </a:prstGeom>
            <a:solidFill>
              <a:srgbClr val="2F5496"/>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934" name="Google Shape;934;p35"/>
            <p:cNvSpPr txBox="1"/>
            <p:nvPr/>
          </p:nvSpPr>
          <p:spPr>
            <a:xfrm>
              <a:off x="3652365" y="1952122"/>
              <a:ext cx="68776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cs typeface="Times New Roman" panose="02020603050405020304" pitchFamily="18" charset="0"/>
                  <a:sym typeface="Arial"/>
                </a:rPr>
                <a:t>VI</a:t>
              </a:r>
              <a:endParaRPr sz="2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935" name="Google Shape;935;p35"/>
            <p:cNvSpPr/>
            <p:nvPr/>
          </p:nvSpPr>
          <p:spPr>
            <a:xfrm rot="2700000">
              <a:off x="3790503" y="1880237"/>
              <a:ext cx="666987" cy="666987"/>
            </a:xfrm>
            <a:prstGeom prst="roundRect">
              <a:avLst>
                <a:gd name="adj" fmla="val 11003"/>
              </a:avLst>
            </a:prstGeom>
            <a:noFill/>
            <a:ln w="127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grpSp>
        <p:nvGrpSpPr>
          <p:cNvPr id="2" name="Group 1">
            <a:extLst>
              <a:ext uri="{FF2B5EF4-FFF2-40B4-BE49-F238E27FC236}">
                <a16:creationId xmlns:a16="http://schemas.microsoft.com/office/drawing/2014/main" id="{135AEB96-C16A-53AB-6A4E-36BB21276CBE}"/>
              </a:ext>
            </a:extLst>
          </p:cNvPr>
          <p:cNvGrpSpPr/>
          <p:nvPr/>
        </p:nvGrpSpPr>
        <p:grpSpPr>
          <a:xfrm>
            <a:off x="4277230" y="2078846"/>
            <a:ext cx="3637542" cy="3646797"/>
            <a:chOff x="2154980" y="1739196"/>
            <a:chExt cx="4343991" cy="4355043"/>
          </a:xfrm>
        </p:grpSpPr>
        <p:sp>
          <p:nvSpPr>
            <p:cNvPr id="3" name="Left Arrow 2">
              <a:extLst>
                <a:ext uri="{FF2B5EF4-FFF2-40B4-BE49-F238E27FC236}">
                  <a16:creationId xmlns:a16="http://schemas.microsoft.com/office/drawing/2014/main" id="{310C51AC-A801-6A60-E7EF-B94F27A1BE69}"/>
                </a:ext>
              </a:extLst>
            </p:cNvPr>
            <p:cNvSpPr/>
            <p:nvPr/>
          </p:nvSpPr>
          <p:spPr>
            <a:xfrm rot="13500000">
              <a:off x="4179319" y="2144315"/>
              <a:ext cx="2550582" cy="1740344"/>
            </a:xfrm>
            <a:custGeom>
              <a:avLst/>
              <a:gdLst>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981979 w 1564191"/>
                <a:gd name="connsiteY6" fmla="*/ 528765 h 1189836"/>
                <a:gd name="connsiteX7" fmla="*/ 983944 w 1564191"/>
                <a:gd name="connsiteY7" fmla="*/ 528775 h 1189836"/>
                <a:gd name="connsiteX8" fmla="*/ 1564191 w 1564191"/>
                <a:gd name="connsiteY8" fmla="*/ 0 h 1189836"/>
                <a:gd name="connsiteX9" fmla="*/ 1388017 w 1564191"/>
                <a:gd name="connsiteY9" fmla="*/ 530857 h 1189836"/>
                <a:gd name="connsiteX10" fmla="*/ 1388955 w 1564191"/>
                <a:gd name="connsiteY10" fmla="*/ 530862 h 1189836"/>
                <a:gd name="connsiteX11" fmla="*/ 1388758 w 1564191"/>
                <a:gd name="connsiteY11" fmla="*/ 532748 h 1189836"/>
                <a:gd name="connsiteX12" fmla="*/ 1388961 w 1564191"/>
                <a:gd name="connsiteY12" fmla="*/ 533267 h 1189836"/>
                <a:gd name="connsiteX13" fmla="*/ 1388703 w 1564191"/>
                <a:gd name="connsiteY13" fmla="*/ 533267 h 1189836"/>
                <a:gd name="connsiteX14" fmla="*/ 939150 w 1564191"/>
                <a:gd name="connsiteY14" fmla="*/ 984963 h 1189836"/>
                <a:gd name="connsiteX15" fmla="*/ 939150 w 1564191"/>
                <a:gd name="connsiteY15" fmla="*/ 985526 h 1189836"/>
                <a:gd name="connsiteX16" fmla="*/ 933544 w 1564191"/>
                <a:gd name="connsiteY16" fmla="*/ 985526 h 1189836"/>
                <a:gd name="connsiteX17" fmla="*/ 931752 w 1564191"/>
                <a:gd name="connsiteY17" fmla="*/ 985706 h 1189836"/>
                <a:gd name="connsiteX18" fmla="*/ 931752 w 1564191"/>
                <a:gd name="connsiteY18" fmla="*/ 985526 h 1189836"/>
                <a:gd name="connsiteX19" fmla="*/ 639997 w 1564191"/>
                <a:gd name="connsiteY19" fmla="*/ 985526 h 1189836"/>
                <a:gd name="connsiteX20" fmla="*/ 639997 w 1564191"/>
                <a:gd name="connsiteY20"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981979 w 1564191"/>
                <a:gd name="connsiteY6" fmla="*/ 528765 h 1189836"/>
                <a:gd name="connsiteX7" fmla="*/ 983944 w 1564191"/>
                <a:gd name="connsiteY7" fmla="*/ 528775 h 1189836"/>
                <a:gd name="connsiteX8" fmla="*/ 1564191 w 1564191"/>
                <a:gd name="connsiteY8" fmla="*/ 0 h 1189836"/>
                <a:gd name="connsiteX9" fmla="*/ 1388017 w 1564191"/>
                <a:gd name="connsiteY9" fmla="*/ 530857 h 1189836"/>
                <a:gd name="connsiteX10" fmla="*/ 1388955 w 1564191"/>
                <a:gd name="connsiteY10" fmla="*/ 530862 h 1189836"/>
                <a:gd name="connsiteX11" fmla="*/ 1388758 w 1564191"/>
                <a:gd name="connsiteY11" fmla="*/ 532748 h 1189836"/>
                <a:gd name="connsiteX12" fmla="*/ 1388961 w 1564191"/>
                <a:gd name="connsiteY12" fmla="*/ 533267 h 1189836"/>
                <a:gd name="connsiteX13" fmla="*/ 1388703 w 1564191"/>
                <a:gd name="connsiteY13" fmla="*/ 533267 h 1189836"/>
                <a:gd name="connsiteX14" fmla="*/ 939150 w 1564191"/>
                <a:gd name="connsiteY14" fmla="*/ 984963 h 1189836"/>
                <a:gd name="connsiteX15" fmla="*/ 939150 w 1564191"/>
                <a:gd name="connsiteY15" fmla="*/ 985526 h 1189836"/>
                <a:gd name="connsiteX16" fmla="*/ 933544 w 1564191"/>
                <a:gd name="connsiteY16" fmla="*/ 985526 h 1189836"/>
                <a:gd name="connsiteX17" fmla="*/ 931752 w 1564191"/>
                <a:gd name="connsiteY17" fmla="*/ 985706 h 1189836"/>
                <a:gd name="connsiteX18" fmla="*/ 931752 w 1564191"/>
                <a:gd name="connsiteY18" fmla="*/ 985526 h 1189836"/>
                <a:gd name="connsiteX19" fmla="*/ 639997 w 1564191"/>
                <a:gd name="connsiteY19" fmla="*/ 985526 h 1189836"/>
                <a:gd name="connsiteX20" fmla="*/ 639997 w 1564191"/>
                <a:gd name="connsiteY20"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981979 w 1564191"/>
                <a:gd name="connsiteY6" fmla="*/ 528765 h 1189836"/>
                <a:gd name="connsiteX7" fmla="*/ 1564191 w 1564191"/>
                <a:gd name="connsiteY7" fmla="*/ 0 h 1189836"/>
                <a:gd name="connsiteX8" fmla="*/ 1388017 w 1564191"/>
                <a:gd name="connsiteY8" fmla="*/ 530857 h 1189836"/>
                <a:gd name="connsiteX9" fmla="*/ 1388955 w 1564191"/>
                <a:gd name="connsiteY9" fmla="*/ 530862 h 1189836"/>
                <a:gd name="connsiteX10" fmla="*/ 1388758 w 1564191"/>
                <a:gd name="connsiteY10" fmla="*/ 532748 h 1189836"/>
                <a:gd name="connsiteX11" fmla="*/ 1388961 w 1564191"/>
                <a:gd name="connsiteY11" fmla="*/ 533267 h 1189836"/>
                <a:gd name="connsiteX12" fmla="*/ 1388703 w 1564191"/>
                <a:gd name="connsiteY12" fmla="*/ 533267 h 1189836"/>
                <a:gd name="connsiteX13" fmla="*/ 939150 w 1564191"/>
                <a:gd name="connsiteY13" fmla="*/ 984963 h 1189836"/>
                <a:gd name="connsiteX14" fmla="*/ 939150 w 1564191"/>
                <a:gd name="connsiteY14" fmla="*/ 985526 h 1189836"/>
                <a:gd name="connsiteX15" fmla="*/ 933544 w 1564191"/>
                <a:gd name="connsiteY15" fmla="*/ 985526 h 1189836"/>
                <a:gd name="connsiteX16" fmla="*/ 931752 w 1564191"/>
                <a:gd name="connsiteY16" fmla="*/ 985706 h 1189836"/>
                <a:gd name="connsiteX17" fmla="*/ 931752 w 1564191"/>
                <a:gd name="connsiteY17" fmla="*/ 985526 h 1189836"/>
                <a:gd name="connsiteX18" fmla="*/ 639997 w 1564191"/>
                <a:gd name="connsiteY18" fmla="*/ 985526 h 1189836"/>
                <a:gd name="connsiteX19" fmla="*/ 639997 w 1564191"/>
                <a:gd name="connsiteY19"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388017 w 1564191"/>
                <a:gd name="connsiteY7" fmla="*/ 530857 h 1189836"/>
                <a:gd name="connsiteX8" fmla="*/ 1388955 w 1564191"/>
                <a:gd name="connsiteY8" fmla="*/ 530862 h 1189836"/>
                <a:gd name="connsiteX9" fmla="*/ 1388758 w 1564191"/>
                <a:gd name="connsiteY9" fmla="*/ 532748 h 1189836"/>
                <a:gd name="connsiteX10" fmla="*/ 1388961 w 1564191"/>
                <a:gd name="connsiteY10" fmla="*/ 533267 h 1189836"/>
                <a:gd name="connsiteX11" fmla="*/ 1388703 w 1564191"/>
                <a:gd name="connsiteY11" fmla="*/ 533267 h 1189836"/>
                <a:gd name="connsiteX12" fmla="*/ 939150 w 1564191"/>
                <a:gd name="connsiteY12" fmla="*/ 984963 h 1189836"/>
                <a:gd name="connsiteX13" fmla="*/ 939150 w 1564191"/>
                <a:gd name="connsiteY13" fmla="*/ 985526 h 1189836"/>
                <a:gd name="connsiteX14" fmla="*/ 933544 w 1564191"/>
                <a:gd name="connsiteY14" fmla="*/ 985526 h 1189836"/>
                <a:gd name="connsiteX15" fmla="*/ 931752 w 1564191"/>
                <a:gd name="connsiteY15" fmla="*/ 985706 h 1189836"/>
                <a:gd name="connsiteX16" fmla="*/ 931752 w 1564191"/>
                <a:gd name="connsiteY16" fmla="*/ 985526 h 1189836"/>
                <a:gd name="connsiteX17" fmla="*/ 639997 w 1564191"/>
                <a:gd name="connsiteY17" fmla="*/ 985526 h 1189836"/>
                <a:gd name="connsiteX18" fmla="*/ 639997 w 1564191"/>
                <a:gd name="connsiteY18"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388017 w 1564191"/>
                <a:gd name="connsiteY7" fmla="*/ 530857 h 1189836"/>
                <a:gd name="connsiteX8" fmla="*/ 1388955 w 1564191"/>
                <a:gd name="connsiteY8" fmla="*/ 530862 h 1189836"/>
                <a:gd name="connsiteX9" fmla="*/ 1388758 w 1564191"/>
                <a:gd name="connsiteY9" fmla="*/ 532748 h 1189836"/>
                <a:gd name="connsiteX10" fmla="*/ 1388961 w 1564191"/>
                <a:gd name="connsiteY10" fmla="*/ 533267 h 1189836"/>
                <a:gd name="connsiteX11" fmla="*/ 1419659 w 1564191"/>
                <a:gd name="connsiteY11" fmla="*/ 535648 h 1189836"/>
                <a:gd name="connsiteX12" fmla="*/ 939150 w 1564191"/>
                <a:gd name="connsiteY12" fmla="*/ 984963 h 1189836"/>
                <a:gd name="connsiteX13" fmla="*/ 939150 w 1564191"/>
                <a:gd name="connsiteY13" fmla="*/ 985526 h 1189836"/>
                <a:gd name="connsiteX14" fmla="*/ 933544 w 1564191"/>
                <a:gd name="connsiteY14" fmla="*/ 985526 h 1189836"/>
                <a:gd name="connsiteX15" fmla="*/ 931752 w 1564191"/>
                <a:gd name="connsiteY15" fmla="*/ 985706 h 1189836"/>
                <a:gd name="connsiteX16" fmla="*/ 931752 w 1564191"/>
                <a:gd name="connsiteY16" fmla="*/ 985526 h 1189836"/>
                <a:gd name="connsiteX17" fmla="*/ 639997 w 1564191"/>
                <a:gd name="connsiteY17" fmla="*/ 985526 h 1189836"/>
                <a:gd name="connsiteX18" fmla="*/ 639997 w 1564191"/>
                <a:gd name="connsiteY18"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388017 w 1564191"/>
                <a:gd name="connsiteY7" fmla="*/ 530857 h 1189836"/>
                <a:gd name="connsiteX8" fmla="*/ 1388955 w 1564191"/>
                <a:gd name="connsiteY8" fmla="*/ 530862 h 1189836"/>
                <a:gd name="connsiteX9" fmla="*/ 1388758 w 1564191"/>
                <a:gd name="connsiteY9" fmla="*/ 532748 h 1189836"/>
                <a:gd name="connsiteX10" fmla="*/ 1419659 w 1564191"/>
                <a:gd name="connsiteY10" fmla="*/ 535648 h 1189836"/>
                <a:gd name="connsiteX11" fmla="*/ 939150 w 1564191"/>
                <a:gd name="connsiteY11" fmla="*/ 984963 h 1189836"/>
                <a:gd name="connsiteX12" fmla="*/ 939150 w 1564191"/>
                <a:gd name="connsiteY12" fmla="*/ 985526 h 1189836"/>
                <a:gd name="connsiteX13" fmla="*/ 933544 w 1564191"/>
                <a:gd name="connsiteY13" fmla="*/ 985526 h 1189836"/>
                <a:gd name="connsiteX14" fmla="*/ 931752 w 1564191"/>
                <a:gd name="connsiteY14" fmla="*/ 985706 h 1189836"/>
                <a:gd name="connsiteX15" fmla="*/ 931752 w 1564191"/>
                <a:gd name="connsiteY15" fmla="*/ 985526 h 1189836"/>
                <a:gd name="connsiteX16" fmla="*/ 639997 w 1564191"/>
                <a:gd name="connsiteY16" fmla="*/ 985526 h 1189836"/>
                <a:gd name="connsiteX17" fmla="*/ 639997 w 1564191"/>
                <a:gd name="connsiteY17"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388017 w 1564191"/>
                <a:gd name="connsiteY7" fmla="*/ 530857 h 1189836"/>
                <a:gd name="connsiteX8" fmla="*/ 1388955 w 1564191"/>
                <a:gd name="connsiteY8" fmla="*/ 530862 h 1189836"/>
                <a:gd name="connsiteX9" fmla="*/ 1419659 w 1564191"/>
                <a:gd name="connsiteY9" fmla="*/ 535648 h 1189836"/>
                <a:gd name="connsiteX10" fmla="*/ 939150 w 1564191"/>
                <a:gd name="connsiteY10" fmla="*/ 984963 h 1189836"/>
                <a:gd name="connsiteX11" fmla="*/ 939150 w 1564191"/>
                <a:gd name="connsiteY11" fmla="*/ 985526 h 1189836"/>
                <a:gd name="connsiteX12" fmla="*/ 933544 w 1564191"/>
                <a:gd name="connsiteY12" fmla="*/ 985526 h 1189836"/>
                <a:gd name="connsiteX13" fmla="*/ 931752 w 1564191"/>
                <a:gd name="connsiteY13" fmla="*/ 985706 h 1189836"/>
                <a:gd name="connsiteX14" fmla="*/ 931752 w 1564191"/>
                <a:gd name="connsiteY14" fmla="*/ 985526 h 1189836"/>
                <a:gd name="connsiteX15" fmla="*/ 639997 w 1564191"/>
                <a:gd name="connsiteY15" fmla="*/ 985526 h 1189836"/>
                <a:gd name="connsiteX16" fmla="*/ 639997 w 1564191"/>
                <a:gd name="connsiteY16"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388017 w 1564191"/>
                <a:gd name="connsiteY7" fmla="*/ 530857 h 1189836"/>
                <a:gd name="connsiteX8" fmla="*/ 1419659 w 1564191"/>
                <a:gd name="connsiteY8" fmla="*/ 535648 h 1189836"/>
                <a:gd name="connsiteX9" fmla="*/ 939150 w 1564191"/>
                <a:gd name="connsiteY9" fmla="*/ 984963 h 1189836"/>
                <a:gd name="connsiteX10" fmla="*/ 939150 w 1564191"/>
                <a:gd name="connsiteY10" fmla="*/ 985526 h 1189836"/>
                <a:gd name="connsiteX11" fmla="*/ 933544 w 1564191"/>
                <a:gd name="connsiteY11" fmla="*/ 985526 h 1189836"/>
                <a:gd name="connsiteX12" fmla="*/ 931752 w 1564191"/>
                <a:gd name="connsiteY12" fmla="*/ 985706 h 1189836"/>
                <a:gd name="connsiteX13" fmla="*/ 931752 w 1564191"/>
                <a:gd name="connsiteY13" fmla="*/ 985526 h 1189836"/>
                <a:gd name="connsiteX14" fmla="*/ 639997 w 1564191"/>
                <a:gd name="connsiteY14" fmla="*/ 985526 h 1189836"/>
                <a:gd name="connsiteX15" fmla="*/ 639997 w 1564191"/>
                <a:gd name="connsiteY15"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419659 w 1564191"/>
                <a:gd name="connsiteY7" fmla="*/ 535648 h 1189836"/>
                <a:gd name="connsiteX8" fmla="*/ 939150 w 1564191"/>
                <a:gd name="connsiteY8" fmla="*/ 984963 h 1189836"/>
                <a:gd name="connsiteX9" fmla="*/ 939150 w 1564191"/>
                <a:gd name="connsiteY9" fmla="*/ 985526 h 1189836"/>
                <a:gd name="connsiteX10" fmla="*/ 933544 w 1564191"/>
                <a:gd name="connsiteY10" fmla="*/ 985526 h 1189836"/>
                <a:gd name="connsiteX11" fmla="*/ 931752 w 1564191"/>
                <a:gd name="connsiteY11" fmla="*/ 985706 h 1189836"/>
                <a:gd name="connsiteX12" fmla="*/ 931752 w 1564191"/>
                <a:gd name="connsiteY12" fmla="*/ 985526 h 1189836"/>
                <a:gd name="connsiteX13" fmla="*/ 639997 w 1564191"/>
                <a:gd name="connsiteY13" fmla="*/ 985526 h 1189836"/>
                <a:gd name="connsiteX14" fmla="*/ 639997 w 1564191"/>
                <a:gd name="connsiteY14"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419659 w 1564191"/>
                <a:gd name="connsiteY7" fmla="*/ 535648 h 1189836"/>
                <a:gd name="connsiteX8" fmla="*/ 939150 w 1564191"/>
                <a:gd name="connsiteY8" fmla="*/ 984963 h 1189836"/>
                <a:gd name="connsiteX9" fmla="*/ 939150 w 1564191"/>
                <a:gd name="connsiteY9" fmla="*/ 985526 h 1189836"/>
                <a:gd name="connsiteX10" fmla="*/ 933544 w 1564191"/>
                <a:gd name="connsiteY10" fmla="*/ 985526 h 1189836"/>
                <a:gd name="connsiteX11" fmla="*/ 931752 w 1564191"/>
                <a:gd name="connsiteY11" fmla="*/ 985706 h 1189836"/>
                <a:gd name="connsiteX12" fmla="*/ 931752 w 1564191"/>
                <a:gd name="connsiteY12" fmla="*/ 985526 h 1189836"/>
                <a:gd name="connsiteX13" fmla="*/ 639997 w 1564191"/>
                <a:gd name="connsiteY13" fmla="*/ 985526 h 1189836"/>
                <a:gd name="connsiteX14" fmla="*/ 639997 w 1564191"/>
                <a:gd name="connsiteY14" fmla="*/ 1189836 h 118983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939150 w 1938047"/>
                <a:gd name="connsiteY4" fmla="*/ 481656 h 1094586"/>
                <a:gd name="connsiteX5" fmla="*/ 939150 w 1938047"/>
                <a:gd name="connsiteY5" fmla="*/ 481988 h 1094586"/>
                <a:gd name="connsiteX6" fmla="*/ 1938047 w 1938047"/>
                <a:gd name="connsiteY6" fmla="*/ 0 h 1094586"/>
                <a:gd name="connsiteX7" fmla="*/ 1419659 w 1938047"/>
                <a:gd name="connsiteY7" fmla="*/ 440398 h 1094586"/>
                <a:gd name="connsiteX8" fmla="*/ 939150 w 1938047"/>
                <a:gd name="connsiteY8" fmla="*/ 889713 h 1094586"/>
                <a:gd name="connsiteX9" fmla="*/ 939150 w 1938047"/>
                <a:gd name="connsiteY9" fmla="*/ 890276 h 1094586"/>
                <a:gd name="connsiteX10" fmla="*/ 933544 w 1938047"/>
                <a:gd name="connsiteY10" fmla="*/ 890276 h 1094586"/>
                <a:gd name="connsiteX11" fmla="*/ 931752 w 1938047"/>
                <a:gd name="connsiteY11" fmla="*/ 890456 h 1094586"/>
                <a:gd name="connsiteX12" fmla="*/ 931752 w 1938047"/>
                <a:gd name="connsiteY12" fmla="*/ 890276 h 1094586"/>
                <a:gd name="connsiteX13" fmla="*/ 639997 w 1938047"/>
                <a:gd name="connsiteY13" fmla="*/ 890276 h 1094586"/>
                <a:gd name="connsiteX14" fmla="*/ 639997 w 1938047"/>
                <a:gd name="connsiteY14"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939150 w 1938047"/>
                <a:gd name="connsiteY4" fmla="*/ 481656 h 1094586"/>
                <a:gd name="connsiteX5" fmla="*/ 939150 w 1938047"/>
                <a:gd name="connsiteY5" fmla="*/ 481988 h 1094586"/>
                <a:gd name="connsiteX6" fmla="*/ 1938047 w 1938047"/>
                <a:gd name="connsiteY6" fmla="*/ 0 h 1094586"/>
                <a:gd name="connsiteX7" fmla="*/ 1483952 w 1938047"/>
                <a:gd name="connsiteY7" fmla="*/ 502310 h 1094586"/>
                <a:gd name="connsiteX8" fmla="*/ 939150 w 1938047"/>
                <a:gd name="connsiteY8" fmla="*/ 889713 h 1094586"/>
                <a:gd name="connsiteX9" fmla="*/ 939150 w 1938047"/>
                <a:gd name="connsiteY9" fmla="*/ 890276 h 1094586"/>
                <a:gd name="connsiteX10" fmla="*/ 933544 w 1938047"/>
                <a:gd name="connsiteY10" fmla="*/ 890276 h 1094586"/>
                <a:gd name="connsiteX11" fmla="*/ 931752 w 1938047"/>
                <a:gd name="connsiteY11" fmla="*/ 890456 h 1094586"/>
                <a:gd name="connsiteX12" fmla="*/ 931752 w 1938047"/>
                <a:gd name="connsiteY12" fmla="*/ 890276 h 1094586"/>
                <a:gd name="connsiteX13" fmla="*/ 639997 w 1938047"/>
                <a:gd name="connsiteY13" fmla="*/ 890276 h 1094586"/>
                <a:gd name="connsiteX14" fmla="*/ 639997 w 1938047"/>
                <a:gd name="connsiteY14"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939150 w 1938047"/>
                <a:gd name="connsiteY4" fmla="*/ 481656 h 1094586"/>
                <a:gd name="connsiteX5" fmla="*/ 939150 w 1938047"/>
                <a:gd name="connsiteY5" fmla="*/ 481988 h 1094586"/>
                <a:gd name="connsiteX6" fmla="*/ 1938047 w 1938047"/>
                <a:gd name="connsiteY6" fmla="*/ 0 h 1094586"/>
                <a:gd name="connsiteX7" fmla="*/ 1483952 w 1938047"/>
                <a:gd name="connsiteY7" fmla="*/ 502310 h 1094586"/>
                <a:gd name="connsiteX8" fmla="*/ 939150 w 1938047"/>
                <a:gd name="connsiteY8" fmla="*/ 889713 h 1094586"/>
                <a:gd name="connsiteX9" fmla="*/ 939150 w 1938047"/>
                <a:gd name="connsiteY9" fmla="*/ 890276 h 1094586"/>
                <a:gd name="connsiteX10" fmla="*/ 933544 w 1938047"/>
                <a:gd name="connsiteY10" fmla="*/ 890276 h 1094586"/>
                <a:gd name="connsiteX11" fmla="*/ 931752 w 1938047"/>
                <a:gd name="connsiteY11" fmla="*/ 890456 h 1094586"/>
                <a:gd name="connsiteX12" fmla="*/ 931752 w 1938047"/>
                <a:gd name="connsiteY12" fmla="*/ 890276 h 1094586"/>
                <a:gd name="connsiteX13" fmla="*/ 639997 w 1938047"/>
                <a:gd name="connsiteY13" fmla="*/ 890276 h 1094586"/>
                <a:gd name="connsiteX14" fmla="*/ 639997 w 1938047"/>
                <a:gd name="connsiteY14"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939150 w 1938047"/>
                <a:gd name="connsiteY4" fmla="*/ 481656 h 1094586"/>
                <a:gd name="connsiteX5" fmla="*/ 1938047 w 1938047"/>
                <a:gd name="connsiteY5" fmla="*/ 0 h 1094586"/>
                <a:gd name="connsiteX6" fmla="*/ 1483952 w 1938047"/>
                <a:gd name="connsiteY6" fmla="*/ 502310 h 1094586"/>
                <a:gd name="connsiteX7" fmla="*/ 939150 w 1938047"/>
                <a:gd name="connsiteY7" fmla="*/ 889713 h 1094586"/>
                <a:gd name="connsiteX8" fmla="*/ 939150 w 1938047"/>
                <a:gd name="connsiteY8" fmla="*/ 890276 h 1094586"/>
                <a:gd name="connsiteX9" fmla="*/ 933544 w 1938047"/>
                <a:gd name="connsiteY9" fmla="*/ 890276 h 1094586"/>
                <a:gd name="connsiteX10" fmla="*/ 931752 w 1938047"/>
                <a:gd name="connsiteY10" fmla="*/ 890456 h 1094586"/>
                <a:gd name="connsiteX11" fmla="*/ 931752 w 1938047"/>
                <a:gd name="connsiteY11" fmla="*/ 890276 h 1094586"/>
                <a:gd name="connsiteX12" fmla="*/ 639997 w 1938047"/>
                <a:gd name="connsiteY12" fmla="*/ 890276 h 1094586"/>
                <a:gd name="connsiteX13" fmla="*/ 639997 w 1938047"/>
                <a:gd name="connsiteY13"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1938047 w 1938047"/>
                <a:gd name="connsiteY4" fmla="*/ 0 h 1094586"/>
                <a:gd name="connsiteX5" fmla="*/ 1483952 w 1938047"/>
                <a:gd name="connsiteY5" fmla="*/ 502310 h 1094586"/>
                <a:gd name="connsiteX6" fmla="*/ 939150 w 1938047"/>
                <a:gd name="connsiteY6" fmla="*/ 889713 h 1094586"/>
                <a:gd name="connsiteX7" fmla="*/ 939150 w 1938047"/>
                <a:gd name="connsiteY7" fmla="*/ 890276 h 1094586"/>
                <a:gd name="connsiteX8" fmla="*/ 933544 w 1938047"/>
                <a:gd name="connsiteY8" fmla="*/ 890276 h 1094586"/>
                <a:gd name="connsiteX9" fmla="*/ 931752 w 1938047"/>
                <a:gd name="connsiteY9" fmla="*/ 890456 h 1094586"/>
                <a:gd name="connsiteX10" fmla="*/ 931752 w 1938047"/>
                <a:gd name="connsiteY10" fmla="*/ 890276 h 1094586"/>
                <a:gd name="connsiteX11" fmla="*/ 639997 w 1938047"/>
                <a:gd name="connsiteY11" fmla="*/ 890276 h 1094586"/>
                <a:gd name="connsiteX12" fmla="*/ 639997 w 1938047"/>
                <a:gd name="connsiteY12"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1938047 w 1938047"/>
                <a:gd name="connsiteY4" fmla="*/ 0 h 1094586"/>
                <a:gd name="connsiteX5" fmla="*/ 1483952 w 1938047"/>
                <a:gd name="connsiteY5" fmla="*/ 502310 h 1094586"/>
                <a:gd name="connsiteX6" fmla="*/ 939150 w 1938047"/>
                <a:gd name="connsiteY6" fmla="*/ 889713 h 1094586"/>
                <a:gd name="connsiteX7" fmla="*/ 939150 w 1938047"/>
                <a:gd name="connsiteY7" fmla="*/ 890276 h 1094586"/>
                <a:gd name="connsiteX8" fmla="*/ 933544 w 1938047"/>
                <a:gd name="connsiteY8" fmla="*/ 890276 h 1094586"/>
                <a:gd name="connsiteX9" fmla="*/ 931752 w 1938047"/>
                <a:gd name="connsiteY9" fmla="*/ 890456 h 1094586"/>
                <a:gd name="connsiteX10" fmla="*/ 931752 w 1938047"/>
                <a:gd name="connsiteY10" fmla="*/ 890276 h 1094586"/>
                <a:gd name="connsiteX11" fmla="*/ 639997 w 1938047"/>
                <a:gd name="connsiteY11" fmla="*/ 890276 h 1094586"/>
                <a:gd name="connsiteX12" fmla="*/ 639997 w 1938047"/>
                <a:gd name="connsiteY12"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1938047 w 1938047"/>
                <a:gd name="connsiteY4" fmla="*/ 0 h 1094586"/>
                <a:gd name="connsiteX5" fmla="*/ 1483952 w 1938047"/>
                <a:gd name="connsiteY5" fmla="*/ 502310 h 1094586"/>
                <a:gd name="connsiteX6" fmla="*/ 939150 w 1938047"/>
                <a:gd name="connsiteY6" fmla="*/ 889713 h 1094586"/>
                <a:gd name="connsiteX7" fmla="*/ 939150 w 1938047"/>
                <a:gd name="connsiteY7" fmla="*/ 890276 h 1094586"/>
                <a:gd name="connsiteX8" fmla="*/ 933544 w 1938047"/>
                <a:gd name="connsiteY8" fmla="*/ 890276 h 1094586"/>
                <a:gd name="connsiteX9" fmla="*/ 931752 w 1938047"/>
                <a:gd name="connsiteY9" fmla="*/ 890456 h 1094586"/>
                <a:gd name="connsiteX10" fmla="*/ 931752 w 1938047"/>
                <a:gd name="connsiteY10" fmla="*/ 890276 h 1094586"/>
                <a:gd name="connsiteX11" fmla="*/ 639997 w 1938047"/>
                <a:gd name="connsiteY11" fmla="*/ 890276 h 1094586"/>
                <a:gd name="connsiteX12" fmla="*/ 639997 w 1938047"/>
                <a:gd name="connsiteY12" fmla="*/ 1094586 h 1094586"/>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39227 w 1860409"/>
                <a:gd name="connsiteY5" fmla="*/ 717971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39227 w 1860409"/>
                <a:gd name="connsiteY5" fmla="*/ 717971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974"/>
                <a:gd name="connsiteY0" fmla="*/ 1275741 h 1275741"/>
                <a:gd name="connsiteX1" fmla="*/ 0 w 1860974"/>
                <a:gd name="connsiteY1" fmla="*/ 867121 h 1275741"/>
                <a:gd name="connsiteX2" fmla="*/ 639997 w 1860974"/>
                <a:gd name="connsiteY2" fmla="*/ 458501 h 1275741"/>
                <a:gd name="connsiteX3" fmla="*/ 639997 w 1860974"/>
                <a:gd name="connsiteY3" fmla="*/ 662811 h 1275741"/>
                <a:gd name="connsiteX4" fmla="*/ 1860409 w 1860974"/>
                <a:gd name="connsiteY4" fmla="*/ 0 h 1275741"/>
                <a:gd name="connsiteX5" fmla="*/ 1690986 w 1860974"/>
                <a:gd name="connsiteY5" fmla="*/ 700718 h 1275741"/>
                <a:gd name="connsiteX6" fmla="*/ 939150 w 1860974"/>
                <a:gd name="connsiteY6" fmla="*/ 1070868 h 1275741"/>
                <a:gd name="connsiteX7" fmla="*/ 939150 w 1860974"/>
                <a:gd name="connsiteY7" fmla="*/ 1071431 h 1275741"/>
                <a:gd name="connsiteX8" fmla="*/ 933544 w 1860974"/>
                <a:gd name="connsiteY8" fmla="*/ 1071431 h 1275741"/>
                <a:gd name="connsiteX9" fmla="*/ 931752 w 1860974"/>
                <a:gd name="connsiteY9" fmla="*/ 1071611 h 1275741"/>
                <a:gd name="connsiteX10" fmla="*/ 931752 w 1860974"/>
                <a:gd name="connsiteY10" fmla="*/ 1071431 h 1275741"/>
                <a:gd name="connsiteX11" fmla="*/ 639997 w 1860974"/>
                <a:gd name="connsiteY11" fmla="*/ 1071431 h 1275741"/>
                <a:gd name="connsiteX12" fmla="*/ 639997 w 1860974"/>
                <a:gd name="connsiteY12" fmla="*/ 1275741 h 1275741"/>
                <a:gd name="connsiteX0" fmla="*/ 657407 w 1878384"/>
                <a:gd name="connsiteY0" fmla="*/ 1275741 h 1275741"/>
                <a:gd name="connsiteX1" fmla="*/ 0 w 1878384"/>
                <a:gd name="connsiteY1" fmla="*/ 806186 h 1275741"/>
                <a:gd name="connsiteX2" fmla="*/ 657407 w 1878384"/>
                <a:gd name="connsiteY2" fmla="*/ 458501 h 1275741"/>
                <a:gd name="connsiteX3" fmla="*/ 657407 w 1878384"/>
                <a:gd name="connsiteY3" fmla="*/ 662811 h 1275741"/>
                <a:gd name="connsiteX4" fmla="*/ 1877819 w 1878384"/>
                <a:gd name="connsiteY4" fmla="*/ 0 h 1275741"/>
                <a:gd name="connsiteX5" fmla="*/ 1708396 w 1878384"/>
                <a:gd name="connsiteY5" fmla="*/ 700718 h 1275741"/>
                <a:gd name="connsiteX6" fmla="*/ 956560 w 1878384"/>
                <a:gd name="connsiteY6" fmla="*/ 1070868 h 1275741"/>
                <a:gd name="connsiteX7" fmla="*/ 956560 w 1878384"/>
                <a:gd name="connsiteY7" fmla="*/ 1071431 h 1275741"/>
                <a:gd name="connsiteX8" fmla="*/ 950954 w 1878384"/>
                <a:gd name="connsiteY8" fmla="*/ 1071431 h 1275741"/>
                <a:gd name="connsiteX9" fmla="*/ 949162 w 1878384"/>
                <a:gd name="connsiteY9" fmla="*/ 1071611 h 1275741"/>
                <a:gd name="connsiteX10" fmla="*/ 949162 w 1878384"/>
                <a:gd name="connsiteY10" fmla="*/ 1071431 h 1275741"/>
                <a:gd name="connsiteX11" fmla="*/ 657407 w 1878384"/>
                <a:gd name="connsiteY11" fmla="*/ 1071431 h 1275741"/>
                <a:gd name="connsiteX12" fmla="*/ 657407 w 1878384"/>
                <a:gd name="connsiteY12" fmla="*/ 1275741 h 1275741"/>
                <a:gd name="connsiteX0" fmla="*/ 648701 w 1869678"/>
                <a:gd name="connsiteY0" fmla="*/ 1275741 h 1275741"/>
                <a:gd name="connsiteX1" fmla="*/ 0 w 1869678"/>
                <a:gd name="connsiteY1" fmla="*/ 745250 h 1275741"/>
                <a:gd name="connsiteX2" fmla="*/ 648701 w 1869678"/>
                <a:gd name="connsiteY2" fmla="*/ 458501 h 1275741"/>
                <a:gd name="connsiteX3" fmla="*/ 648701 w 1869678"/>
                <a:gd name="connsiteY3" fmla="*/ 662811 h 1275741"/>
                <a:gd name="connsiteX4" fmla="*/ 1869113 w 1869678"/>
                <a:gd name="connsiteY4" fmla="*/ 0 h 1275741"/>
                <a:gd name="connsiteX5" fmla="*/ 1699690 w 1869678"/>
                <a:gd name="connsiteY5" fmla="*/ 700718 h 1275741"/>
                <a:gd name="connsiteX6" fmla="*/ 947854 w 1869678"/>
                <a:gd name="connsiteY6" fmla="*/ 1070868 h 1275741"/>
                <a:gd name="connsiteX7" fmla="*/ 947854 w 1869678"/>
                <a:gd name="connsiteY7" fmla="*/ 1071431 h 1275741"/>
                <a:gd name="connsiteX8" fmla="*/ 942248 w 1869678"/>
                <a:gd name="connsiteY8" fmla="*/ 1071431 h 1275741"/>
                <a:gd name="connsiteX9" fmla="*/ 940456 w 1869678"/>
                <a:gd name="connsiteY9" fmla="*/ 1071611 h 1275741"/>
                <a:gd name="connsiteX10" fmla="*/ 940456 w 1869678"/>
                <a:gd name="connsiteY10" fmla="*/ 1071431 h 1275741"/>
                <a:gd name="connsiteX11" fmla="*/ 648701 w 1869678"/>
                <a:gd name="connsiteY11" fmla="*/ 1071431 h 1275741"/>
                <a:gd name="connsiteX12" fmla="*/ 648701 w 1869678"/>
                <a:gd name="connsiteY12" fmla="*/ 1275741 h 1275741"/>
                <a:gd name="connsiteX0" fmla="*/ 648701 w 1869678"/>
                <a:gd name="connsiteY0" fmla="*/ 1275741 h 1275741"/>
                <a:gd name="connsiteX1" fmla="*/ 0 w 1869678"/>
                <a:gd name="connsiteY1" fmla="*/ 745250 h 1275741"/>
                <a:gd name="connsiteX2" fmla="*/ 692227 w 1869678"/>
                <a:gd name="connsiteY2" fmla="*/ 467206 h 1275741"/>
                <a:gd name="connsiteX3" fmla="*/ 648701 w 1869678"/>
                <a:gd name="connsiteY3" fmla="*/ 662811 h 1275741"/>
                <a:gd name="connsiteX4" fmla="*/ 1869113 w 1869678"/>
                <a:gd name="connsiteY4" fmla="*/ 0 h 1275741"/>
                <a:gd name="connsiteX5" fmla="*/ 1699690 w 1869678"/>
                <a:gd name="connsiteY5" fmla="*/ 700718 h 1275741"/>
                <a:gd name="connsiteX6" fmla="*/ 947854 w 1869678"/>
                <a:gd name="connsiteY6" fmla="*/ 1070868 h 1275741"/>
                <a:gd name="connsiteX7" fmla="*/ 947854 w 1869678"/>
                <a:gd name="connsiteY7" fmla="*/ 1071431 h 1275741"/>
                <a:gd name="connsiteX8" fmla="*/ 942248 w 1869678"/>
                <a:gd name="connsiteY8" fmla="*/ 1071431 h 1275741"/>
                <a:gd name="connsiteX9" fmla="*/ 940456 w 1869678"/>
                <a:gd name="connsiteY9" fmla="*/ 1071611 h 1275741"/>
                <a:gd name="connsiteX10" fmla="*/ 940456 w 1869678"/>
                <a:gd name="connsiteY10" fmla="*/ 1071431 h 1275741"/>
                <a:gd name="connsiteX11" fmla="*/ 648701 w 1869678"/>
                <a:gd name="connsiteY11" fmla="*/ 1071431 h 1275741"/>
                <a:gd name="connsiteX12" fmla="*/ 648701 w 1869678"/>
                <a:gd name="connsiteY12" fmla="*/ 1275741 h 127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9678" h="1275741">
                  <a:moveTo>
                    <a:pt x="648701" y="1275741"/>
                  </a:moveTo>
                  <a:lnTo>
                    <a:pt x="0" y="745250"/>
                  </a:lnTo>
                  <a:lnTo>
                    <a:pt x="692227" y="467206"/>
                  </a:lnTo>
                  <a:lnTo>
                    <a:pt x="648701" y="662811"/>
                  </a:lnTo>
                  <a:cubicBezTo>
                    <a:pt x="1357429" y="830061"/>
                    <a:pt x="1695222" y="453850"/>
                    <a:pt x="1869113" y="0"/>
                  </a:cubicBezTo>
                  <a:cubicBezTo>
                    <a:pt x="1874698" y="336676"/>
                    <a:pt x="1840380" y="504920"/>
                    <a:pt x="1699690" y="700718"/>
                  </a:cubicBezTo>
                  <a:cubicBezTo>
                    <a:pt x="1447095" y="992167"/>
                    <a:pt x="1195243" y="1067624"/>
                    <a:pt x="947854" y="1070868"/>
                  </a:cubicBezTo>
                  <a:lnTo>
                    <a:pt x="947854" y="1071431"/>
                  </a:lnTo>
                  <a:lnTo>
                    <a:pt x="942248" y="1071431"/>
                  </a:lnTo>
                  <a:cubicBezTo>
                    <a:pt x="941652" y="1071610"/>
                    <a:pt x="941054" y="1071611"/>
                    <a:pt x="940456" y="1071611"/>
                  </a:cubicBezTo>
                  <a:lnTo>
                    <a:pt x="940456" y="1071431"/>
                  </a:lnTo>
                  <a:lnTo>
                    <a:pt x="648701" y="1071431"/>
                  </a:lnTo>
                  <a:lnTo>
                    <a:pt x="648701" y="127574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latin typeface="Times New Roman" panose="02020603050405020304" pitchFamily="18" charset="0"/>
              </a:endParaRPr>
            </a:p>
          </p:txBody>
        </p:sp>
        <p:sp>
          <p:nvSpPr>
            <p:cNvPr id="4" name="Left Arrow 2">
              <a:extLst>
                <a:ext uri="{FF2B5EF4-FFF2-40B4-BE49-F238E27FC236}">
                  <a16:creationId xmlns:a16="http://schemas.microsoft.com/office/drawing/2014/main" id="{7793755A-07F8-23E0-D3C4-393D0D8A5269}"/>
                </a:ext>
              </a:extLst>
            </p:cNvPr>
            <p:cNvSpPr/>
            <p:nvPr/>
          </p:nvSpPr>
          <p:spPr>
            <a:xfrm rot="18900000">
              <a:off x="3948389" y="4128212"/>
              <a:ext cx="2550582" cy="1740344"/>
            </a:xfrm>
            <a:custGeom>
              <a:avLst/>
              <a:gdLst>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981979 w 1564191"/>
                <a:gd name="connsiteY6" fmla="*/ 528765 h 1189836"/>
                <a:gd name="connsiteX7" fmla="*/ 983944 w 1564191"/>
                <a:gd name="connsiteY7" fmla="*/ 528775 h 1189836"/>
                <a:gd name="connsiteX8" fmla="*/ 1564191 w 1564191"/>
                <a:gd name="connsiteY8" fmla="*/ 0 h 1189836"/>
                <a:gd name="connsiteX9" fmla="*/ 1388017 w 1564191"/>
                <a:gd name="connsiteY9" fmla="*/ 530857 h 1189836"/>
                <a:gd name="connsiteX10" fmla="*/ 1388955 w 1564191"/>
                <a:gd name="connsiteY10" fmla="*/ 530862 h 1189836"/>
                <a:gd name="connsiteX11" fmla="*/ 1388758 w 1564191"/>
                <a:gd name="connsiteY11" fmla="*/ 532748 h 1189836"/>
                <a:gd name="connsiteX12" fmla="*/ 1388961 w 1564191"/>
                <a:gd name="connsiteY12" fmla="*/ 533267 h 1189836"/>
                <a:gd name="connsiteX13" fmla="*/ 1388703 w 1564191"/>
                <a:gd name="connsiteY13" fmla="*/ 533267 h 1189836"/>
                <a:gd name="connsiteX14" fmla="*/ 939150 w 1564191"/>
                <a:gd name="connsiteY14" fmla="*/ 984963 h 1189836"/>
                <a:gd name="connsiteX15" fmla="*/ 939150 w 1564191"/>
                <a:gd name="connsiteY15" fmla="*/ 985526 h 1189836"/>
                <a:gd name="connsiteX16" fmla="*/ 933544 w 1564191"/>
                <a:gd name="connsiteY16" fmla="*/ 985526 h 1189836"/>
                <a:gd name="connsiteX17" fmla="*/ 931752 w 1564191"/>
                <a:gd name="connsiteY17" fmla="*/ 985706 h 1189836"/>
                <a:gd name="connsiteX18" fmla="*/ 931752 w 1564191"/>
                <a:gd name="connsiteY18" fmla="*/ 985526 h 1189836"/>
                <a:gd name="connsiteX19" fmla="*/ 639997 w 1564191"/>
                <a:gd name="connsiteY19" fmla="*/ 985526 h 1189836"/>
                <a:gd name="connsiteX20" fmla="*/ 639997 w 1564191"/>
                <a:gd name="connsiteY20"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981979 w 1564191"/>
                <a:gd name="connsiteY6" fmla="*/ 528765 h 1189836"/>
                <a:gd name="connsiteX7" fmla="*/ 983944 w 1564191"/>
                <a:gd name="connsiteY7" fmla="*/ 528775 h 1189836"/>
                <a:gd name="connsiteX8" fmla="*/ 1564191 w 1564191"/>
                <a:gd name="connsiteY8" fmla="*/ 0 h 1189836"/>
                <a:gd name="connsiteX9" fmla="*/ 1388017 w 1564191"/>
                <a:gd name="connsiteY9" fmla="*/ 530857 h 1189836"/>
                <a:gd name="connsiteX10" fmla="*/ 1388955 w 1564191"/>
                <a:gd name="connsiteY10" fmla="*/ 530862 h 1189836"/>
                <a:gd name="connsiteX11" fmla="*/ 1388758 w 1564191"/>
                <a:gd name="connsiteY11" fmla="*/ 532748 h 1189836"/>
                <a:gd name="connsiteX12" fmla="*/ 1388961 w 1564191"/>
                <a:gd name="connsiteY12" fmla="*/ 533267 h 1189836"/>
                <a:gd name="connsiteX13" fmla="*/ 1388703 w 1564191"/>
                <a:gd name="connsiteY13" fmla="*/ 533267 h 1189836"/>
                <a:gd name="connsiteX14" fmla="*/ 939150 w 1564191"/>
                <a:gd name="connsiteY14" fmla="*/ 984963 h 1189836"/>
                <a:gd name="connsiteX15" fmla="*/ 939150 w 1564191"/>
                <a:gd name="connsiteY15" fmla="*/ 985526 h 1189836"/>
                <a:gd name="connsiteX16" fmla="*/ 933544 w 1564191"/>
                <a:gd name="connsiteY16" fmla="*/ 985526 h 1189836"/>
                <a:gd name="connsiteX17" fmla="*/ 931752 w 1564191"/>
                <a:gd name="connsiteY17" fmla="*/ 985706 h 1189836"/>
                <a:gd name="connsiteX18" fmla="*/ 931752 w 1564191"/>
                <a:gd name="connsiteY18" fmla="*/ 985526 h 1189836"/>
                <a:gd name="connsiteX19" fmla="*/ 639997 w 1564191"/>
                <a:gd name="connsiteY19" fmla="*/ 985526 h 1189836"/>
                <a:gd name="connsiteX20" fmla="*/ 639997 w 1564191"/>
                <a:gd name="connsiteY20"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981979 w 1564191"/>
                <a:gd name="connsiteY6" fmla="*/ 528765 h 1189836"/>
                <a:gd name="connsiteX7" fmla="*/ 1564191 w 1564191"/>
                <a:gd name="connsiteY7" fmla="*/ 0 h 1189836"/>
                <a:gd name="connsiteX8" fmla="*/ 1388017 w 1564191"/>
                <a:gd name="connsiteY8" fmla="*/ 530857 h 1189836"/>
                <a:gd name="connsiteX9" fmla="*/ 1388955 w 1564191"/>
                <a:gd name="connsiteY9" fmla="*/ 530862 h 1189836"/>
                <a:gd name="connsiteX10" fmla="*/ 1388758 w 1564191"/>
                <a:gd name="connsiteY10" fmla="*/ 532748 h 1189836"/>
                <a:gd name="connsiteX11" fmla="*/ 1388961 w 1564191"/>
                <a:gd name="connsiteY11" fmla="*/ 533267 h 1189836"/>
                <a:gd name="connsiteX12" fmla="*/ 1388703 w 1564191"/>
                <a:gd name="connsiteY12" fmla="*/ 533267 h 1189836"/>
                <a:gd name="connsiteX13" fmla="*/ 939150 w 1564191"/>
                <a:gd name="connsiteY13" fmla="*/ 984963 h 1189836"/>
                <a:gd name="connsiteX14" fmla="*/ 939150 w 1564191"/>
                <a:gd name="connsiteY14" fmla="*/ 985526 h 1189836"/>
                <a:gd name="connsiteX15" fmla="*/ 933544 w 1564191"/>
                <a:gd name="connsiteY15" fmla="*/ 985526 h 1189836"/>
                <a:gd name="connsiteX16" fmla="*/ 931752 w 1564191"/>
                <a:gd name="connsiteY16" fmla="*/ 985706 h 1189836"/>
                <a:gd name="connsiteX17" fmla="*/ 931752 w 1564191"/>
                <a:gd name="connsiteY17" fmla="*/ 985526 h 1189836"/>
                <a:gd name="connsiteX18" fmla="*/ 639997 w 1564191"/>
                <a:gd name="connsiteY18" fmla="*/ 985526 h 1189836"/>
                <a:gd name="connsiteX19" fmla="*/ 639997 w 1564191"/>
                <a:gd name="connsiteY19"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388017 w 1564191"/>
                <a:gd name="connsiteY7" fmla="*/ 530857 h 1189836"/>
                <a:gd name="connsiteX8" fmla="*/ 1388955 w 1564191"/>
                <a:gd name="connsiteY8" fmla="*/ 530862 h 1189836"/>
                <a:gd name="connsiteX9" fmla="*/ 1388758 w 1564191"/>
                <a:gd name="connsiteY9" fmla="*/ 532748 h 1189836"/>
                <a:gd name="connsiteX10" fmla="*/ 1388961 w 1564191"/>
                <a:gd name="connsiteY10" fmla="*/ 533267 h 1189836"/>
                <a:gd name="connsiteX11" fmla="*/ 1388703 w 1564191"/>
                <a:gd name="connsiteY11" fmla="*/ 533267 h 1189836"/>
                <a:gd name="connsiteX12" fmla="*/ 939150 w 1564191"/>
                <a:gd name="connsiteY12" fmla="*/ 984963 h 1189836"/>
                <a:gd name="connsiteX13" fmla="*/ 939150 w 1564191"/>
                <a:gd name="connsiteY13" fmla="*/ 985526 h 1189836"/>
                <a:gd name="connsiteX14" fmla="*/ 933544 w 1564191"/>
                <a:gd name="connsiteY14" fmla="*/ 985526 h 1189836"/>
                <a:gd name="connsiteX15" fmla="*/ 931752 w 1564191"/>
                <a:gd name="connsiteY15" fmla="*/ 985706 h 1189836"/>
                <a:gd name="connsiteX16" fmla="*/ 931752 w 1564191"/>
                <a:gd name="connsiteY16" fmla="*/ 985526 h 1189836"/>
                <a:gd name="connsiteX17" fmla="*/ 639997 w 1564191"/>
                <a:gd name="connsiteY17" fmla="*/ 985526 h 1189836"/>
                <a:gd name="connsiteX18" fmla="*/ 639997 w 1564191"/>
                <a:gd name="connsiteY18"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388017 w 1564191"/>
                <a:gd name="connsiteY7" fmla="*/ 530857 h 1189836"/>
                <a:gd name="connsiteX8" fmla="*/ 1388955 w 1564191"/>
                <a:gd name="connsiteY8" fmla="*/ 530862 h 1189836"/>
                <a:gd name="connsiteX9" fmla="*/ 1388758 w 1564191"/>
                <a:gd name="connsiteY9" fmla="*/ 532748 h 1189836"/>
                <a:gd name="connsiteX10" fmla="*/ 1388961 w 1564191"/>
                <a:gd name="connsiteY10" fmla="*/ 533267 h 1189836"/>
                <a:gd name="connsiteX11" fmla="*/ 1419659 w 1564191"/>
                <a:gd name="connsiteY11" fmla="*/ 535648 h 1189836"/>
                <a:gd name="connsiteX12" fmla="*/ 939150 w 1564191"/>
                <a:gd name="connsiteY12" fmla="*/ 984963 h 1189836"/>
                <a:gd name="connsiteX13" fmla="*/ 939150 w 1564191"/>
                <a:gd name="connsiteY13" fmla="*/ 985526 h 1189836"/>
                <a:gd name="connsiteX14" fmla="*/ 933544 w 1564191"/>
                <a:gd name="connsiteY14" fmla="*/ 985526 h 1189836"/>
                <a:gd name="connsiteX15" fmla="*/ 931752 w 1564191"/>
                <a:gd name="connsiteY15" fmla="*/ 985706 h 1189836"/>
                <a:gd name="connsiteX16" fmla="*/ 931752 w 1564191"/>
                <a:gd name="connsiteY16" fmla="*/ 985526 h 1189836"/>
                <a:gd name="connsiteX17" fmla="*/ 639997 w 1564191"/>
                <a:gd name="connsiteY17" fmla="*/ 985526 h 1189836"/>
                <a:gd name="connsiteX18" fmla="*/ 639997 w 1564191"/>
                <a:gd name="connsiteY18"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388017 w 1564191"/>
                <a:gd name="connsiteY7" fmla="*/ 530857 h 1189836"/>
                <a:gd name="connsiteX8" fmla="*/ 1388955 w 1564191"/>
                <a:gd name="connsiteY8" fmla="*/ 530862 h 1189836"/>
                <a:gd name="connsiteX9" fmla="*/ 1388758 w 1564191"/>
                <a:gd name="connsiteY9" fmla="*/ 532748 h 1189836"/>
                <a:gd name="connsiteX10" fmla="*/ 1419659 w 1564191"/>
                <a:gd name="connsiteY10" fmla="*/ 535648 h 1189836"/>
                <a:gd name="connsiteX11" fmla="*/ 939150 w 1564191"/>
                <a:gd name="connsiteY11" fmla="*/ 984963 h 1189836"/>
                <a:gd name="connsiteX12" fmla="*/ 939150 w 1564191"/>
                <a:gd name="connsiteY12" fmla="*/ 985526 h 1189836"/>
                <a:gd name="connsiteX13" fmla="*/ 933544 w 1564191"/>
                <a:gd name="connsiteY13" fmla="*/ 985526 h 1189836"/>
                <a:gd name="connsiteX14" fmla="*/ 931752 w 1564191"/>
                <a:gd name="connsiteY14" fmla="*/ 985706 h 1189836"/>
                <a:gd name="connsiteX15" fmla="*/ 931752 w 1564191"/>
                <a:gd name="connsiteY15" fmla="*/ 985526 h 1189836"/>
                <a:gd name="connsiteX16" fmla="*/ 639997 w 1564191"/>
                <a:gd name="connsiteY16" fmla="*/ 985526 h 1189836"/>
                <a:gd name="connsiteX17" fmla="*/ 639997 w 1564191"/>
                <a:gd name="connsiteY17"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388017 w 1564191"/>
                <a:gd name="connsiteY7" fmla="*/ 530857 h 1189836"/>
                <a:gd name="connsiteX8" fmla="*/ 1388955 w 1564191"/>
                <a:gd name="connsiteY8" fmla="*/ 530862 h 1189836"/>
                <a:gd name="connsiteX9" fmla="*/ 1419659 w 1564191"/>
                <a:gd name="connsiteY9" fmla="*/ 535648 h 1189836"/>
                <a:gd name="connsiteX10" fmla="*/ 939150 w 1564191"/>
                <a:gd name="connsiteY10" fmla="*/ 984963 h 1189836"/>
                <a:gd name="connsiteX11" fmla="*/ 939150 w 1564191"/>
                <a:gd name="connsiteY11" fmla="*/ 985526 h 1189836"/>
                <a:gd name="connsiteX12" fmla="*/ 933544 w 1564191"/>
                <a:gd name="connsiteY12" fmla="*/ 985526 h 1189836"/>
                <a:gd name="connsiteX13" fmla="*/ 931752 w 1564191"/>
                <a:gd name="connsiteY13" fmla="*/ 985706 h 1189836"/>
                <a:gd name="connsiteX14" fmla="*/ 931752 w 1564191"/>
                <a:gd name="connsiteY14" fmla="*/ 985526 h 1189836"/>
                <a:gd name="connsiteX15" fmla="*/ 639997 w 1564191"/>
                <a:gd name="connsiteY15" fmla="*/ 985526 h 1189836"/>
                <a:gd name="connsiteX16" fmla="*/ 639997 w 1564191"/>
                <a:gd name="connsiteY16"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388017 w 1564191"/>
                <a:gd name="connsiteY7" fmla="*/ 530857 h 1189836"/>
                <a:gd name="connsiteX8" fmla="*/ 1419659 w 1564191"/>
                <a:gd name="connsiteY8" fmla="*/ 535648 h 1189836"/>
                <a:gd name="connsiteX9" fmla="*/ 939150 w 1564191"/>
                <a:gd name="connsiteY9" fmla="*/ 984963 h 1189836"/>
                <a:gd name="connsiteX10" fmla="*/ 939150 w 1564191"/>
                <a:gd name="connsiteY10" fmla="*/ 985526 h 1189836"/>
                <a:gd name="connsiteX11" fmla="*/ 933544 w 1564191"/>
                <a:gd name="connsiteY11" fmla="*/ 985526 h 1189836"/>
                <a:gd name="connsiteX12" fmla="*/ 931752 w 1564191"/>
                <a:gd name="connsiteY12" fmla="*/ 985706 h 1189836"/>
                <a:gd name="connsiteX13" fmla="*/ 931752 w 1564191"/>
                <a:gd name="connsiteY13" fmla="*/ 985526 h 1189836"/>
                <a:gd name="connsiteX14" fmla="*/ 639997 w 1564191"/>
                <a:gd name="connsiteY14" fmla="*/ 985526 h 1189836"/>
                <a:gd name="connsiteX15" fmla="*/ 639997 w 1564191"/>
                <a:gd name="connsiteY15"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419659 w 1564191"/>
                <a:gd name="connsiteY7" fmla="*/ 535648 h 1189836"/>
                <a:gd name="connsiteX8" fmla="*/ 939150 w 1564191"/>
                <a:gd name="connsiteY8" fmla="*/ 984963 h 1189836"/>
                <a:gd name="connsiteX9" fmla="*/ 939150 w 1564191"/>
                <a:gd name="connsiteY9" fmla="*/ 985526 h 1189836"/>
                <a:gd name="connsiteX10" fmla="*/ 933544 w 1564191"/>
                <a:gd name="connsiteY10" fmla="*/ 985526 h 1189836"/>
                <a:gd name="connsiteX11" fmla="*/ 931752 w 1564191"/>
                <a:gd name="connsiteY11" fmla="*/ 985706 h 1189836"/>
                <a:gd name="connsiteX12" fmla="*/ 931752 w 1564191"/>
                <a:gd name="connsiteY12" fmla="*/ 985526 h 1189836"/>
                <a:gd name="connsiteX13" fmla="*/ 639997 w 1564191"/>
                <a:gd name="connsiteY13" fmla="*/ 985526 h 1189836"/>
                <a:gd name="connsiteX14" fmla="*/ 639997 w 1564191"/>
                <a:gd name="connsiteY14"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419659 w 1564191"/>
                <a:gd name="connsiteY7" fmla="*/ 535648 h 1189836"/>
                <a:gd name="connsiteX8" fmla="*/ 939150 w 1564191"/>
                <a:gd name="connsiteY8" fmla="*/ 984963 h 1189836"/>
                <a:gd name="connsiteX9" fmla="*/ 939150 w 1564191"/>
                <a:gd name="connsiteY9" fmla="*/ 985526 h 1189836"/>
                <a:gd name="connsiteX10" fmla="*/ 933544 w 1564191"/>
                <a:gd name="connsiteY10" fmla="*/ 985526 h 1189836"/>
                <a:gd name="connsiteX11" fmla="*/ 931752 w 1564191"/>
                <a:gd name="connsiteY11" fmla="*/ 985706 h 1189836"/>
                <a:gd name="connsiteX12" fmla="*/ 931752 w 1564191"/>
                <a:gd name="connsiteY12" fmla="*/ 985526 h 1189836"/>
                <a:gd name="connsiteX13" fmla="*/ 639997 w 1564191"/>
                <a:gd name="connsiteY13" fmla="*/ 985526 h 1189836"/>
                <a:gd name="connsiteX14" fmla="*/ 639997 w 1564191"/>
                <a:gd name="connsiteY14" fmla="*/ 1189836 h 118983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939150 w 1938047"/>
                <a:gd name="connsiteY4" fmla="*/ 481656 h 1094586"/>
                <a:gd name="connsiteX5" fmla="*/ 939150 w 1938047"/>
                <a:gd name="connsiteY5" fmla="*/ 481988 h 1094586"/>
                <a:gd name="connsiteX6" fmla="*/ 1938047 w 1938047"/>
                <a:gd name="connsiteY6" fmla="*/ 0 h 1094586"/>
                <a:gd name="connsiteX7" fmla="*/ 1419659 w 1938047"/>
                <a:gd name="connsiteY7" fmla="*/ 440398 h 1094586"/>
                <a:gd name="connsiteX8" fmla="*/ 939150 w 1938047"/>
                <a:gd name="connsiteY8" fmla="*/ 889713 h 1094586"/>
                <a:gd name="connsiteX9" fmla="*/ 939150 w 1938047"/>
                <a:gd name="connsiteY9" fmla="*/ 890276 h 1094586"/>
                <a:gd name="connsiteX10" fmla="*/ 933544 w 1938047"/>
                <a:gd name="connsiteY10" fmla="*/ 890276 h 1094586"/>
                <a:gd name="connsiteX11" fmla="*/ 931752 w 1938047"/>
                <a:gd name="connsiteY11" fmla="*/ 890456 h 1094586"/>
                <a:gd name="connsiteX12" fmla="*/ 931752 w 1938047"/>
                <a:gd name="connsiteY12" fmla="*/ 890276 h 1094586"/>
                <a:gd name="connsiteX13" fmla="*/ 639997 w 1938047"/>
                <a:gd name="connsiteY13" fmla="*/ 890276 h 1094586"/>
                <a:gd name="connsiteX14" fmla="*/ 639997 w 1938047"/>
                <a:gd name="connsiteY14"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939150 w 1938047"/>
                <a:gd name="connsiteY4" fmla="*/ 481656 h 1094586"/>
                <a:gd name="connsiteX5" fmla="*/ 939150 w 1938047"/>
                <a:gd name="connsiteY5" fmla="*/ 481988 h 1094586"/>
                <a:gd name="connsiteX6" fmla="*/ 1938047 w 1938047"/>
                <a:gd name="connsiteY6" fmla="*/ 0 h 1094586"/>
                <a:gd name="connsiteX7" fmla="*/ 1483952 w 1938047"/>
                <a:gd name="connsiteY7" fmla="*/ 502310 h 1094586"/>
                <a:gd name="connsiteX8" fmla="*/ 939150 w 1938047"/>
                <a:gd name="connsiteY8" fmla="*/ 889713 h 1094586"/>
                <a:gd name="connsiteX9" fmla="*/ 939150 w 1938047"/>
                <a:gd name="connsiteY9" fmla="*/ 890276 h 1094586"/>
                <a:gd name="connsiteX10" fmla="*/ 933544 w 1938047"/>
                <a:gd name="connsiteY10" fmla="*/ 890276 h 1094586"/>
                <a:gd name="connsiteX11" fmla="*/ 931752 w 1938047"/>
                <a:gd name="connsiteY11" fmla="*/ 890456 h 1094586"/>
                <a:gd name="connsiteX12" fmla="*/ 931752 w 1938047"/>
                <a:gd name="connsiteY12" fmla="*/ 890276 h 1094586"/>
                <a:gd name="connsiteX13" fmla="*/ 639997 w 1938047"/>
                <a:gd name="connsiteY13" fmla="*/ 890276 h 1094586"/>
                <a:gd name="connsiteX14" fmla="*/ 639997 w 1938047"/>
                <a:gd name="connsiteY14"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939150 w 1938047"/>
                <a:gd name="connsiteY4" fmla="*/ 481656 h 1094586"/>
                <a:gd name="connsiteX5" fmla="*/ 939150 w 1938047"/>
                <a:gd name="connsiteY5" fmla="*/ 481988 h 1094586"/>
                <a:gd name="connsiteX6" fmla="*/ 1938047 w 1938047"/>
                <a:gd name="connsiteY6" fmla="*/ 0 h 1094586"/>
                <a:gd name="connsiteX7" fmla="*/ 1483952 w 1938047"/>
                <a:gd name="connsiteY7" fmla="*/ 502310 h 1094586"/>
                <a:gd name="connsiteX8" fmla="*/ 939150 w 1938047"/>
                <a:gd name="connsiteY8" fmla="*/ 889713 h 1094586"/>
                <a:gd name="connsiteX9" fmla="*/ 939150 w 1938047"/>
                <a:gd name="connsiteY9" fmla="*/ 890276 h 1094586"/>
                <a:gd name="connsiteX10" fmla="*/ 933544 w 1938047"/>
                <a:gd name="connsiteY10" fmla="*/ 890276 h 1094586"/>
                <a:gd name="connsiteX11" fmla="*/ 931752 w 1938047"/>
                <a:gd name="connsiteY11" fmla="*/ 890456 h 1094586"/>
                <a:gd name="connsiteX12" fmla="*/ 931752 w 1938047"/>
                <a:gd name="connsiteY12" fmla="*/ 890276 h 1094586"/>
                <a:gd name="connsiteX13" fmla="*/ 639997 w 1938047"/>
                <a:gd name="connsiteY13" fmla="*/ 890276 h 1094586"/>
                <a:gd name="connsiteX14" fmla="*/ 639997 w 1938047"/>
                <a:gd name="connsiteY14"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939150 w 1938047"/>
                <a:gd name="connsiteY4" fmla="*/ 481656 h 1094586"/>
                <a:gd name="connsiteX5" fmla="*/ 1938047 w 1938047"/>
                <a:gd name="connsiteY5" fmla="*/ 0 h 1094586"/>
                <a:gd name="connsiteX6" fmla="*/ 1483952 w 1938047"/>
                <a:gd name="connsiteY6" fmla="*/ 502310 h 1094586"/>
                <a:gd name="connsiteX7" fmla="*/ 939150 w 1938047"/>
                <a:gd name="connsiteY7" fmla="*/ 889713 h 1094586"/>
                <a:gd name="connsiteX8" fmla="*/ 939150 w 1938047"/>
                <a:gd name="connsiteY8" fmla="*/ 890276 h 1094586"/>
                <a:gd name="connsiteX9" fmla="*/ 933544 w 1938047"/>
                <a:gd name="connsiteY9" fmla="*/ 890276 h 1094586"/>
                <a:gd name="connsiteX10" fmla="*/ 931752 w 1938047"/>
                <a:gd name="connsiteY10" fmla="*/ 890456 h 1094586"/>
                <a:gd name="connsiteX11" fmla="*/ 931752 w 1938047"/>
                <a:gd name="connsiteY11" fmla="*/ 890276 h 1094586"/>
                <a:gd name="connsiteX12" fmla="*/ 639997 w 1938047"/>
                <a:gd name="connsiteY12" fmla="*/ 890276 h 1094586"/>
                <a:gd name="connsiteX13" fmla="*/ 639997 w 1938047"/>
                <a:gd name="connsiteY13"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1938047 w 1938047"/>
                <a:gd name="connsiteY4" fmla="*/ 0 h 1094586"/>
                <a:gd name="connsiteX5" fmla="*/ 1483952 w 1938047"/>
                <a:gd name="connsiteY5" fmla="*/ 502310 h 1094586"/>
                <a:gd name="connsiteX6" fmla="*/ 939150 w 1938047"/>
                <a:gd name="connsiteY6" fmla="*/ 889713 h 1094586"/>
                <a:gd name="connsiteX7" fmla="*/ 939150 w 1938047"/>
                <a:gd name="connsiteY7" fmla="*/ 890276 h 1094586"/>
                <a:gd name="connsiteX8" fmla="*/ 933544 w 1938047"/>
                <a:gd name="connsiteY8" fmla="*/ 890276 h 1094586"/>
                <a:gd name="connsiteX9" fmla="*/ 931752 w 1938047"/>
                <a:gd name="connsiteY9" fmla="*/ 890456 h 1094586"/>
                <a:gd name="connsiteX10" fmla="*/ 931752 w 1938047"/>
                <a:gd name="connsiteY10" fmla="*/ 890276 h 1094586"/>
                <a:gd name="connsiteX11" fmla="*/ 639997 w 1938047"/>
                <a:gd name="connsiteY11" fmla="*/ 890276 h 1094586"/>
                <a:gd name="connsiteX12" fmla="*/ 639997 w 1938047"/>
                <a:gd name="connsiteY12"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1938047 w 1938047"/>
                <a:gd name="connsiteY4" fmla="*/ 0 h 1094586"/>
                <a:gd name="connsiteX5" fmla="*/ 1483952 w 1938047"/>
                <a:gd name="connsiteY5" fmla="*/ 502310 h 1094586"/>
                <a:gd name="connsiteX6" fmla="*/ 939150 w 1938047"/>
                <a:gd name="connsiteY6" fmla="*/ 889713 h 1094586"/>
                <a:gd name="connsiteX7" fmla="*/ 939150 w 1938047"/>
                <a:gd name="connsiteY7" fmla="*/ 890276 h 1094586"/>
                <a:gd name="connsiteX8" fmla="*/ 933544 w 1938047"/>
                <a:gd name="connsiteY8" fmla="*/ 890276 h 1094586"/>
                <a:gd name="connsiteX9" fmla="*/ 931752 w 1938047"/>
                <a:gd name="connsiteY9" fmla="*/ 890456 h 1094586"/>
                <a:gd name="connsiteX10" fmla="*/ 931752 w 1938047"/>
                <a:gd name="connsiteY10" fmla="*/ 890276 h 1094586"/>
                <a:gd name="connsiteX11" fmla="*/ 639997 w 1938047"/>
                <a:gd name="connsiteY11" fmla="*/ 890276 h 1094586"/>
                <a:gd name="connsiteX12" fmla="*/ 639997 w 1938047"/>
                <a:gd name="connsiteY12"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1938047 w 1938047"/>
                <a:gd name="connsiteY4" fmla="*/ 0 h 1094586"/>
                <a:gd name="connsiteX5" fmla="*/ 1483952 w 1938047"/>
                <a:gd name="connsiteY5" fmla="*/ 502310 h 1094586"/>
                <a:gd name="connsiteX6" fmla="*/ 939150 w 1938047"/>
                <a:gd name="connsiteY6" fmla="*/ 889713 h 1094586"/>
                <a:gd name="connsiteX7" fmla="*/ 939150 w 1938047"/>
                <a:gd name="connsiteY7" fmla="*/ 890276 h 1094586"/>
                <a:gd name="connsiteX8" fmla="*/ 933544 w 1938047"/>
                <a:gd name="connsiteY8" fmla="*/ 890276 h 1094586"/>
                <a:gd name="connsiteX9" fmla="*/ 931752 w 1938047"/>
                <a:gd name="connsiteY9" fmla="*/ 890456 h 1094586"/>
                <a:gd name="connsiteX10" fmla="*/ 931752 w 1938047"/>
                <a:gd name="connsiteY10" fmla="*/ 890276 h 1094586"/>
                <a:gd name="connsiteX11" fmla="*/ 639997 w 1938047"/>
                <a:gd name="connsiteY11" fmla="*/ 890276 h 1094586"/>
                <a:gd name="connsiteX12" fmla="*/ 639997 w 1938047"/>
                <a:gd name="connsiteY12" fmla="*/ 1094586 h 1094586"/>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39227 w 1860409"/>
                <a:gd name="connsiteY5" fmla="*/ 717971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39227 w 1860409"/>
                <a:gd name="connsiteY5" fmla="*/ 717971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974"/>
                <a:gd name="connsiteY0" fmla="*/ 1275741 h 1275741"/>
                <a:gd name="connsiteX1" fmla="*/ 0 w 1860974"/>
                <a:gd name="connsiteY1" fmla="*/ 867121 h 1275741"/>
                <a:gd name="connsiteX2" fmla="*/ 639997 w 1860974"/>
                <a:gd name="connsiteY2" fmla="*/ 458501 h 1275741"/>
                <a:gd name="connsiteX3" fmla="*/ 639997 w 1860974"/>
                <a:gd name="connsiteY3" fmla="*/ 662811 h 1275741"/>
                <a:gd name="connsiteX4" fmla="*/ 1860409 w 1860974"/>
                <a:gd name="connsiteY4" fmla="*/ 0 h 1275741"/>
                <a:gd name="connsiteX5" fmla="*/ 1690986 w 1860974"/>
                <a:gd name="connsiteY5" fmla="*/ 700718 h 1275741"/>
                <a:gd name="connsiteX6" fmla="*/ 939150 w 1860974"/>
                <a:gd name="connsiteY6" fmla="*/ 1070868 h 1275741"/>
                <a:gd name="connsiteX7" fmla="*/ 939150 w 1860974"/>
                <a:gd name="connsiteY7" fmla="*/ 1071431 h 1275741"/>
                <a:gd name="connsiteX8" fmla="*/ 933544 w 1860974"/>
                <a:gd name="connsiteY8" fmla="*/ 1071431 h 1275741"/>
                <a:gd name="connsiteX9" fmla="*/ 931752 w 1860974"/>
                <a:gd name="connsiteY9" fmla="*/ 1071611 h 1275741"/>
                <a:gd name="connsiteX10" fmla="*/ 931752 w 1860974"/>
                <a:gd name="connsiteY10" fmla="*/ 1071431 h 1275741"/>
                <a:gd name="connsiteX11" fmla="*/ 639997 w 1860974"/>
                <a:gd name="connsiteY11" fmla="*/ 1071431 h 1275741"/>
                <a:gd name="connsiteX12" fmla="*/ 639997 w 1860974"/>
                <a:gd name="connsiteY12" fmla="*/ 1275741 h 1275741"/>
                <a:gd name="connsiteX0" fmla="*/ 657407 w 1878384"/>
                <a:gd name="connsiteY0" fmla="*/ 1275741 h 1275741"/>
                <a:gd name="connsiteX1" fmla="*/ 0 w 1878384"/>
                <a:gd name="connsiteY1" fmla="*/ 806186 h 1275741"/>
                <a:gd name="connsiteX2" fmla="*/ 657407 w 1878384"/>
                <a:gd name="connsiteY2" fmla="*/ 458501 h 1275741"/>
                <a:gd name="connsiteX3" fmla="*/ 657407 w 1878384"/>
                <a:gd name="connsiteY3" fmla="*/ 662811 h 1275741"/>
                <a:gd name="connsiteX4" fmla="*/ 1877819 w 1878384"/>
                <a:gd name="connsiteY4" fmla="*/ 0 h 1275741"/>
                <a:gd name="connsiteX5" fmla="*/ 1708396 w 1878384"/>
                <a:gd name="connsiteY5" fmla="*/ 700718 h 1275741"/>
                <a:gd name="connsiteX6" fmla="*/ 956560 w 1878384"/>
                <a:gd name="connsiteY6" fmla="*/ 1070868 h 1275741"/>
                <a:gd name="connsiteX7" fmla="*/ 956560 w 1878384"/>
                <a:gd name="connsiteY7" fmla="*/ 1071431 h 1275741"/>
                <a:gd name="connsiteX8" fmla="*/ 950954 w 1878384"/>
                <a:gd name="connsiteY8" fmla="*/ 1071431 h 1275741"/>
                <a:gd name="connsiteX9" fmla="*/ 949162 w 1878384"/>
                <a:gd name="connsiteY9" fmla="*/ 1071611 h 1275741"/>
                <a:gd name="connsiteX10" fmla="*/ 949162 w 1878384"/>
                <a:gd name="connsiteY10" fmla="*/ 1071431 h 1275741"/>
                <a:gd name="connsiteX11" fmla="*/ 657407 w 1878384"/>
                <a:gd name="connsiteY11" fmla="*/ 1071431 h 1275741"/>
                <a:gd name="connsiteX12" fmla="*/ 657407 w 1878384"/>
                <a:gd name="connsiteY12" fmla="*/ 1275741 h 1275741"/>
                <a:gd name="connsiteX0" fmla="*/ 648701 w 1869678"/>
                <a:gd name="connsiteY0" fmla="*/ 1275741 h 1275741"/>
                <a:gd name="connsiteX1" fmla="*/ 0 w 1869678"/>
                <a:gd name="connsiteY1" fmla="*/ 745250 h 1275741"/>
                <a:gd name="connsiteX2" fmla="*/ 648701 w 1869678"/>
                <a:gd name="connsiteY2" fmla="*/ 458501 h 1275741"/>
                <a:gd name="connsiteX3" fmla="*/ 648701 w 1869678"/>
                <a:gd name="connsiteY3" fmla="*/ 662811 h 1275741"/>
                <a:gd name="connsiteX4" fmla="*/ 1869113 w 1869678"/>
                <a:gd name="connsiteY4" fmla="*/ 0 h 1275741"/>
                <a:gd name="connsiteX5" fmla="*/ 1699690 w 1869678"/>
                <a:gd name="connsiteY5" fmla="*/ 700718 h 1275741"/>
                <a:gd name="connsiteX6" fmla="*/ 947854 w 1869678"/>
                <a:gd name="connsiteY6" fmla="*/ 1070868 h 1275741"/>
                <a:gd name="connsiteX7" fmla="*/ 947854 w 1869678"/>
                <a:gd name="connsiteY7" fmla="*/ 1071431 h 1275741"/>
                <a:gd name="connsiteX8" fmla="*/ 942248 w 1869678"/>
                <a:gd name="connsiteY8" fmla="*/ 1071431 h 1275741"/>
                <a:gd name="connsiteX9" fmla="*/ 940456 w 1869678"/>
                <a:gd name="connsiteY9" fmla="*/ 1071611 h 1275741"/>
                <a:gd name="connsiteX10" fmla="*/ 940456 w 1869678"/>
                <a:gd name="connsiteY10" fmla="*/ 1071431 h 1275741"/>
                <a:gd name="connsiteX11" fmla="*/ 648701 w 1869678"/>
                <a:gd name="connsiteY11" fmla="*/ 1071431 h 1275741"/>
                <a:gd name="connsiteX12" fmla="*/ 648701 w 1869678"/>
                <a:gd name="connsiteY12" fmla="*/ 1275741 h 1275741"/>
                <a:gd name="connsiteX0" fmla="*/ 648701 w 1869678"/>
                <a:gd name="connsiteY0" fmla="*/ 1275741 h 1275741"/>
                <a:gd name="connsiteX1" fmla="*/ 0 w 1869678"/>
                <a:gd name="connsiteY1" fmla="*/ 745250 h 1275741"/>
                <a:gd name="connsiteX2" fmla="*/ 692227 w 1869678"/>
                <a:gd name="connsiteY2" fmla="*/ 467206 h 1275741"/>
                <a:gd name="connsiteX3" fmla="*/ 648701 w 1869678"/>
                <a:gd name="connsiteY3" fmla="*/ 662811 h 1275741"/>
                <a:gd name="connsiteX4" fmla="*/ 1869113 w 1869678"/>
                <a:gd name="connsiteY4" fmla="*/ 0 h 1275741"/>
                <a:gd name="connsiteX5" fmla="*/ 1699690 w 1869678"/>
                <a:gd name="connsiteY5" fmla="*/ 700718 h 1275741"/>
                <a:gd name="connsiteX6" fmla="*/ 947854 w 1869678"/>
                <a:gd name="connsiteY6" fmla="*/ 1070868 h 1275741"/>
                <a:gd name="connsiteX7" fmla="*/ 947854 w 1869678"/>
                <a:gd name="connsiteY7" fmla="*/ 1071431 h 1275741"/>
                <a:gd name="connsiteX8" fmla="*/ 942248 w 1869678"/>
                <a:gd name="connsiteY8" fmla="*/ 1071431 h 1275741"/>
                <a:gd name="connsiteX9" fmla="*/ 940456 w 1869678"/>
                <a:gd name="connsiteY9" fmla="*/ 1071611 h 1275741"/>
                <a:gd name="connsiteX10" fmla="*/ 940456 w 1869678"/>
                <a:gd name="connsiteY10" fmla="*/ 1071431 h 1275741"/>
                <a:gd name="connsiteX11" fmla="*/ 648701 w 1869678"/>
                <a:gd name="connsiteY11" fmla="*/ 1071431 h 1275741"/>
                <a:gd name="connsiteX12" fmla="*/ 648701 w 1869678"/>
                <a:gd name="connsiteY12" fmla="*/ 1275741 h 127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9678" h="1275741">
                  <a:moveTo>
                    <a:pt x="648701" y="1275741"/>
                  </a:moveTo>
                  <a:lnTo>
                    <a:pt x="0" y="745250"/>
                  </a:lnTo>
                  <a:lnTo>
                    <a:pt x="692227" y="467206"/>
                  </a:lnTo>
                  <a:lnTo>
                    <a:pt x="648701" y="662811"/>
                  </a:lnTo>
                  <a:cubicBezTo>
                    <a:pt x="1357429" y="830061"/>
                    <a:pt x="1695222" y="453850"/>
                    <a:pt x="1869113" y="0"/>
                  </a:cubicBezTo>
                  <a:cubicBezTo>
                    <a:pt x="1874698" y="336676"/>
                    <a:pt x="1840380" y="504920"/>
                    <a:pt x="1699690" y="700718"/>
                  </a:cubicBezTo>
                  <a:cubicBezTo>
                    <a:pt x="1447095" y="992167"/>
                    <a:pt x="1195243" y="1067624"/>
                    <a:pt x="947854" y="1070868"/>
                  </a:cubicBezTo>
                  <a:lnTo>
                    <a:pt x="947854" y="1071431"/>
                  </a:lnTo>
                  <a:lnTo>
                    <a:pt x="942248" y="1071431"/>
                  </a:lnTo>
                  <a:cubicBezTo>
                    <a:pt x="941652" y="1071610"/>
                    <a:pt x="941054" y="1071611"/>
                    <a:pt x="940456" y="1071611"/>
                  </a:cubicBezTo>
                  <a:lnTo>
                    <a:pt x="940456" y="1071431"/>
                  </a:lnTo>
                  <a:lnTo>
                    <a:pt x="648701" y="1071431"/>
                  </a:lnTo>
                  <a:lnTo>
                    <a:pt x="648701" y="127574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latin typeface="Times New Roman" panose="02020603050405020304" pitchFamily="18" charset="0"/>
              </a:endParaRPr>
            </a:p>
          </p:txBody>
        </p:sp>
        <p:sp>
          <p:nvSpPr>
            <p:cNvPr id="5" name="Left Arrow 2">
              <a:extLst>
                <a:ext uri="{FF2B5EF4-FFF2-40B4-BE49-F238E27FC236}">
                  <a16:creationId xmlns:a16="http://schemas.microsoft.com/office/drawing/2014/main" id="{4687F4A6-E71E-ECCA-0E50-81C9AEB458C9}"/>
                </a:ext>
              </a:extLst>
            </p:cNvPr>
            <p:cNvSpPr/>
            <p:nvPr/>
          </p:nvSpPr>
          <p:spPr>
            <a:xfrm rot="2700000">
              <a:off x="1933461" y="3948776"/>
              <a:ext cx="2550582" cy="1740344"/>
            </a:xfrm>
            <a:custGeom>
              <a:avLst/>
              <a:gdLst>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981979 w 1564191"/>
                <a:gd name="connsiteY6" fmla="*/ 528765 h 1189836"/>
                <a:gd name="connsiteX7" fmla="*/ 983944 w 1564191"/>
                <a:gd name="connsiteY7" fmla="*/ 528775 h 1189836"/>
                <a:gd name="connsiteX8" fmla="*/ 1564191 w 1564191"/>
                <a:gd name="connsiteY8" fmla="*/ 0 h 1189836"/>
                <a:gd name="connsiteX9" fmla="*/ 1388017 w 1564191"/>
                <a:gd name="connsiteY9" fmla="*/ 530857 h 1189836"/>
                <a:gd name="connsiteX10" fmla="*/ 1388955 w 1564191"/>
                <a:gd name="connsiteY10" fmla="*/ 530862 h 1189836"/>
                <a:gd name="connsiteX11" fmla="*/ 1388758 w 1564191"/>
                <a:gd name="connsiteY11" fmla="*/ 532748 h 1189836"/>
                <a:gd name="connsiteX12" fmla="*/ 1388961 w 1564191"/>
                <a:gd name="connsiteY12" fmla="*/ 533267 h 1189836"/>
                <a:gd name="connsiteX13" fmla="*/ 1388703 w 1564191"/>
                <a:gd name="connsiteY13" fmla="*/ 533267 h 1189836"/>
                <a:gd name="connsiteX14" fmla="*/ 939150 w 1564191"/>
                <a:gd name="connsiteY14" fmla="*/ 984963 h 1189836"/>
                <a:gd name="connsiteX15" fmla="*/ 939150 w 1564191"/>
                <a:gd name="connsiteY15" fmla="*/ 985526 h 1189836"/>
                <a:gd name="connsiteX16" fmla="*/ 933544 w 1564191"/>
                <a:gd name="connsiteY16" fmla="*/ 985526 h 1189836"/>
                <a:gd name="connsiteX17" fmla="*/ 931752 w 1564191"/>
                <a:gd name="connsiteY17" fmla="*/ 985706 h 1189836"/>
                <a:gd name="connsiteX18" fmla="*/ 931752 w 1564191"/>
                <a:gd name="connsiteY18" fmla="*/ 985526 h 1189836"/>
                <a:gd name="connsiteX19" fmla="*/ 639997 w 1564191"/>
                <a:gd name="connsiteY19" fmla="*/ 985526 h 1189836"/>
                <a:gd name="connsiteX20" fmla="*/ 639997 w 1564191"/>
                <a:gd name="connsiteY20"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981979 w 1564191"/>
                <a:gd name="connsiteY6" fmla="*/ 528765 h 1189836"/>
                <a:gd name="connsiteX7" fmla="*/ 983944 w 1564191"/>
                <a:gd name="connsiteY7" fmla="*/ 528775 h 1189836"/>
                <a:gd name="connsiteX8" fmla="*/ 1564191 w 1564191"/>
                <a:gd name="connsiteY8" fmla="*/ 0 h 1189836"/>
                <a:gd name="connsiteX9" fmla="*/ 1388017 w 1564191"/>
                <a:gd name="connsiteY9" fmla="*/ 530857 h 1189836"/>
                <a:gd name="connsiteX10" fmla="*/ 1388955 w 1564191"/>
                <a:gd name="connsiteY10" fmla="*/ 530862 h 1189836"/>
                <a:gd name="connsiteX11" fmla="*/ 1388758 w 1564191"/>
                <a:gd name="connsiteY11" fmla="*/ 532748 h 1189836"/>
                <a:gd name="connsiteX12" fmla="*/ 1388961 w 1564191"/>
                <a:gd name="connsiteY12" fmla="*/ 533267 h 1189836"/>
                <a:gd name="connsiteX13" fmla="*/ 1388703 w 1564191"/>
                <a:gd name="connsiteY13" fmla="*/ 533267 h 1189836"/>
                <a:gd name="connsiteX14" fmla="*/ 939150 w 1564191"/>
                <a:gd name="connsiteY14" fmla="*/ 984963 h 1189836"/>
                <a:gd name="connsiteX15" fmla="*/ 939150 w 1564191"/>
                <a:gd name="connsiteY15" fmla="*/ 985526 h 1189836"/>
                <a:gd name="connsiteX16" fmla="*/ 933544 w 1564191"/>
                <a:gd name="connsiteY16" fmla="*/ 985526 h 1189836"/>
                <a:gd name="connsiteX17" fmla="*/ 931752 w 1564191"/>
                <a:gd name="connsiteY17" fmla="*/ 985706 h 1189836"/>
                <a:gd name="connsiteX18" fmla="*/ 931752 w 1564191"/>
                <a:gd name="connsiteY18" fmla="*/ 985526 h 1189836"/>
                <a:gd name="connsiteX19" fmla="*/ 639997 w 1564191"/>
                <a:gd name="connsiteY19" fmla="*/ 985526 h 1189836"/>
                <a:gd name="connsiteX20" fmla="*/ 639997 w 1564191"/>
                <a:gd name="connsiteY20"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981979 w 1564191"/>
                <a:gd name="connsiteY6" fmla="*/ 528765 h 1189836"/>
                <a:gd name="connsiteX7" fmla="*/ 1564191 w 1564191"/>
                <a:gd name="connsiteY7" fmla="*/ 0 h 1189836"/>
                <a:gd name="connsiteX8" fmla="*/ 1388017 w 1564191"/>
                <a:gd name="connsiteY8" fmla="*/ 530857 h 1189836"/>
                <a:gd name="connsiteX9" fmla="*/ 1388955 w 1564191"/>
                <a:gd name="connsiteY9" fmla="*/ 530862 h 1189836"/>
                <a:gd name="connsiteX10" fmla="*/ 1388758 w 1564191"/>
                <a:gd name="connsiteY10" fmla="*/ 532748 h 1189836"/>
                <a:gd name="connsiteX11" fmla="*/ 1388961 w 1564191"/>
                <a:gd name="connsiteY11" fmla="*/ 533267 h 1189836"/>
                <a:gd name="connsiteX12" fmla="*/ 1388703 w 1564191"/>
                <a:gd name="connsiteY12" fmla="*/ 533267 h 1189836"/>
                <a:gd name="connsiteX13" fmla="*/ 939150 w 1564191"/>
                <a:gd name="connsiteY13" fmla="*/ 984963 h 1189836"/>
                <a:gd name="connsiteX14" fmla="*/ 939150 w 1564191"/>
                <a:gd name="connsiteY14" fmla="*/ 985526 h 1189836"/>
                <a:gd name="connsiteX15" fmla="*/ 933544 w 1564191"/>
                <a:gd name="connsiteY15" fmla="*/ 985526 h 1189836"/>
                <a:gd name="connsiteX16" fmla="*/ 931752 w 1564191"/>
                <a:gd name="connsiteY16" fmla="*/ 985706 h 1189836"/>
                <a:gd name="connsiteX17" fmla="*/ 931752 w 1564191"/>
                <a:gd name="connsiteY17" fmla="*/ 985526 h 1189836"/>
                <a:gd name="connsiteX18" fmla="*/ 639997 w 1564191"/>
                <a:gd name="connsiteY18" fmla="*/ 985526 h 1189836"/>
                <a:gd name="connsiteX19" fmla="*/ 639997 w 1564191"/>
                <a:gd name="connsiteY19"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388017 w 1564191"/>
                <a:gd name="connsiteY7" fmla="*/ 530857 h 1189836"/>
                <a:gd name="connsiteX8" fmla="*/ 1388955 w 1564191"/>
                <a:gd name="connsiteY8" fmla="*/ 530862 h 1189836"/>
                <a:gd name="connsiteX9" fmla="*/ 1388758 w 1564191"/>
                <a:gd name="connsiteY9" fmla="*/ 532748 h 1189836"/>
                <a:gd name="connsiteX10" fmla="*/ 1388961 w 1564191"/>
                <a:gd name="connsiteY10" fmla="*/ 533267 h 1189836"/>
                <a:gd name="connsiteX11" fmla="*/ 1388703 w 1564191"/>
                <a:gd name="connsiteY11" fmla="*/ 533267 h 1189836"/>
                <a:gd name="connsiteX12" fmla="*/ 939150 w 1564191"/>
                <a:gd name="connsiteY12" fmla="*/ 984963 h 1189836"/>
                <a:gd name="connsiteX13" fmla="*/ 939150 w 1564191"/>
                <a:gd name="connsiteY13" fmla="*/ 985526 h 1189836"/>
                <a:gd name="connsiteX14" fmla="*/ 933544 w 1564191"/>
                <a:gd name="connsiteY14" fmla="*/ 985526 h 1189836"/>
                <a:gd name="connsiteX15" fmla="*/ 931752 w 1564191"/>
                <a:gd name="connsiteY15" fmla="*/ 985706 h 1189836"/>
                <a:gd name="connsiteX16" fmla="*/ 931752 w 1564191"/>
                <a:gd name="connsiteY16" fmla="*/ 985526 h 1189836"/>
                <a:gd name="connsiteX17" fmla="*/ 639997 w 1564191"/>
                <a:gd name="connsiteY17" fmla="*/ 985526 h 1189836"/>
                <a:gd name="connsiteX18" fmla="*/ 639997 w 1564191"/>
                <a:gd name="connsiteY18"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388017 w 1564191"/>
                <a:gd name="connsiteY7" fmla="*/ 530857 h 1189836"/>
                <a:gd name="connsiteX8" fmla="*/ 1388955 w 1564191"/>
                <a:gd name="connsiteY8" fmla="*/ 530862 h 1189836"/>
                <a:gd name="connsiteX9" fmla="*/ 1388758 w 1564191"/>
                <a:gd name="connsiteY9" fmla="*/ 532748 h 1189836"/>
                <a:gd name="connsiteX10" fmla="*/ 1388961 w 1564191"/>
                <a:gd name="connsiteY10" fmla="*/ 533267 h 1189836"/>
                <a:gd name="connsiteX11" fmla="*/ 1419659 w 1564191"/>
                <a:gd name="connsiteY11" fmla="*/ 535648 h 1189836"/>
                <a:gd name="connsiteX12" fmla="*/ 939150 w 1564191"/>
                <a:gd name="connsiteY12" fmla="*/ 984963 h 1189836"/>
                <a:gd name="connsiteX13" fmla="*/ 939150 w 1564191"/>
                <a:gd name="connsiteY13" fmla="*/ 985526 h 1189836"/>
                <a:gd name="connsiteX14" fmla="*/ 933544 w 1564191"/>
                <a:gd name="connsiteY14" fmla="*/ 985526 h 1189836"/>
                <a:gd name="connsiteX15" fmla="*/ 931752 w 1564191"/>
                <a:gd name="connsiteY15" fmla="*/ 985706 h 1189836"/>
                <a:gd name="connsiteX16" fmla="*/ 931752 w 1564191"/>
                <a:gd name="connsiteY16" fmla="*/ 985526 h 1189836"/>
                <a:gd name="connsiteX17" fmla="*/ 639997 w 1564191"/>
                <a:gd name="connsiteY17" fmla="*/ 985526 h 1189836"/>
                <a:gd name="connsiteX18" fmla="*/ 639997 w 1564191"/>
                <a:gd name="connsiteY18"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388017 w 1564191"/>
                <a:gd name="connsiteY7" fmla="*/ 530857 h 1189836"/>
                <a:gd name="connsiteX8" fmla="*/ 1388955 w 1564191"/>
                <a:gd name="connsiteY8" fmla="*/ 530862 h 1189836"/>
                <a:gd name="connsiteX9" fmla="*/ 1388758 w 1564191"/>
                <a:gd name="connsiteY9" fmla="*/ 532748 h 1189836"/>
                <a:gd name="connsiteX10" fmla="*/ 1419659 w 1564191"/>
                <a:gd name="connsiteY10" fmla="*/ 535648 h 1189836"/>
                <a:gd name="connsiteX11" fmla="*/ 939150 w 1564191"/>
                <a:gd name="connsiteY11" fmla="*/ 984963 h 1189836"/>
                <a:gd name="connsiteX12" fmla="*/ 939150 w 1564191"/>
                <a:gd name="connsiteY12" fmla="*/ 985526 h 1189836"/>
                <a:gd name="connsiteX13" fmla="*/ 933544 w 1564191"/>
                <a:gd name="connsiteY13" fmla="*/ 985526 h 1189836"/>
                <a:gd name="connsiteX14" fmla="*/ 931752 w 1564191"/>
                <a:gd name="connsiteY14" fmla="*/ 985706 h 1189836"/>
                <a:gd name="connsiteX15" fmla="*/ 931752 w 1564191"/>
                <a:gd name="connsiteY15" fmla="*/ 985526 h 1189836"/>
                <a:gd name="connsiteX16" fmla="*/ 639997 w 1564191"/>
                <a:gd name="connsiteY16" fmla="*/ 985526 h 1189836"/>
                <a:gd name="connsiteX17" fmla="*/ 639997 w 1564191"/>
                <a:gd name="connsiteY17"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388017 w 1564191"/>
                <a:gd name="connsiteY7" fmla="*/ 530857 h 1189836"/>
                <a:gd name="connsiteX8" fmla="*/ 1388955 w 1564191"/>
                <a:gd name="connsiteY8" fmla="*/ 530862 h 1189836"/>
                <a:gd name="connsiteX9" fmla="*/ 1419659 w 1564191"/>
                <a:gd name="connsiteY9" fmla="*/ 535648 h 1189836"/>
                <a:gd name="connsiteX10" fmla="*/ 939150 w 1564191"/>
                <a:gd name="connsiteY10" fmla="*/ 984963 h 1189836"/>
                <a:gd name="connsiteX11" fmla="*/ 939150 w 1564191"/>
                <a:gd name="connsiteY11" fmla="*/ 985526 h 1189836"/>
                <a:gd name="connsiteX12" fmla="*/ 933544 w 1564191"/>
                <a:gd name="connsiteY12" fmla="*/ 985526 h 1189836"/>
                <a:gd name="connsiteX13" fmla="*/ 931752 w 1564191"/>
                <a:gd name="connsiteY13" fmla="*/ 985706 h 1189836"/>
                <a:gd name="connsiteX14" fmla="*/ 931752 w 1564191"/>
                <a:gd name="connsiteY14" fmla="*/ 985526 h 1189836"/>
                <a:gd name="connsiteX15" fmla="*/ 639997 w 1564191"/>
                <a:gd name="connsiteY15" fmla="*/ 985526 h 1189836"/>
                <a:gd name="connsiteX16" fmla="*/ 639997 w 1564191"/>
                <a:gd name="connsiteY16"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388017 w 1564191"/>
                <a:gd name="connsiteY7" fmla="*/ 530857 h 1189836"/>
                <a:gd name="connsiteX8" fmla="*/ 1419659 w 1564191"/>
                <a:gd name="connsiteY8" fmla="*/ 535648 h 1189836"/>
                <a:gd name="connsiteX9" fmla="*/ 939150 w 1564191"/>
                <a:gd name="connsiteY9" fmla="*/ 984963 h 1189836"/>
                <a:gd name="connsiteX10" fmla="*/ 939150 w 1564191"/>
                <a:gd name="connsiteY10" fmla="*/ 985526 h 1189836"/>
                <a:gd name="connsiteX11" fmla="*/ 933544 w 1564191"/>
                <a:gd name="connsiteY11" fmla="*/ 985526 h 1189836"/>
                <a:gd name="connsiteX12" fmla="*/ 931752 w 1564191"/>
                <a:gd name="connsiteY12" fmla="*/ 985706 h 1189836"/>
                <a:gd name="connsiteX13" fmla="*/ 931752 w 1564191"/>
                <a:gd name="connsiteY13" fmla="*/ 985526 h 1189836"/>
                <a:gd name="connsiteX14" fmla="*/ 639997 w 1564191"/>
                <a:gd name="connsiteY14" fmla="*/ 985526 h 1189836"/>
                <a:gd name="connsiteX15" fmla="*/ 639997 w 1564191"/>
                <a:gd name="connsiteY15"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419659 w 1564191"/>
                <a:gd name="connsiteY7" fmla="*/ 535648 h 1189836"/>
                <a:gd name="connsiteX8" fmla="*/ 939150 w 1564191"/>
                <a:gd name="connsiteY8" fmla="*/ 984963 h 1189836"/>
                <a:gd name="connsiteX9" fmla="*/ 939150 w 1564191"/>
                <a:gd name="connsiteY9" fmla="*/ 985526 h 1189836"/>
                <a:gd name="connsiteX10" fmla="*/ 933544 w 1564191"/>
                <a:gd name="connsiteY10" fmla="*/ 985526 h 1189836"/>
                <a:gd name="connsiteX11" fmla="*/ 931752 w 1564191"/>
                <a:gd name="connsiteY11" fmla="*/ 985706 h 1189836"/>
                <a:gd name="connsiteX12" fmla="*/ 931752 w 1564191"/>
                <a:gd name="connsiteY12" fmla="*/ 985526 h 1189836"/>
                <a:gd name="connsiteX13" fmla="*/ 639997 w 1564191"/>
                <a:gd name="connsiteY13" fmla="*/ 985526 h 1189836"/>
                <a:gd name="connsiteX14" fmla="*/ 639997 w 1564191"/>
                <a:gd name="connsiteY14"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419659 w 1564191"/>
                <a:gd name="connsiteY7" fmla="*/ 535648 h 1189836"/>
                <a:gd name="connsiteX8" fmla="*/ 939150 w 1564191"/>
                <a:gd name="connsiteY8" fmla="*/ 984963 h 1189836"/>
                <a:gd name="connsiteX9" fmla="*/ 939150 w 1564191"/>
                <a:gd name="connsiteY9" fmla="*/ 985526 h 1189836"/>
                <a:gd name="connsiteX10" fmla="*/ 933544 w 1564191"/>
                <a:gd name="connsiteY10" fmla="*/ 985526 h 1189836"/>
                <a:gd name="connsiteX11" fmla="*/ 931752 w 1564191"/>
                <a:gd name="connsiteY11" fmla="*/ 985706 h 1189836"/>
                <a:gd name="connsiteX12" fmla="*/ 931752 w 1564191"/>
                <a:gd name="connsiteY12" fmla="*/ 985526 h 1189836"/>
                <a:gd name="connsiteX13" fmla="*/ 639997 w 1564191"/>
                <a:gd name="connsiteY13" fmla="*/ 985526 h 1189836"/>
                <a:gd name="connsiteX14" fmla="*/ 639997 w 1564191"/>
                <a:gd name="connsiteY14" fmla="*/ 1189836 h 118983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939150 w 1938047"/>
                <a:gd name="connsiteY4" fmla="*/ 481656 h 1094586"/>
                <a:gd name="connsiteX5" fmla="*/ 939150 w 1938047"/>
                <a:gd name="connsiteY5" fmla="*/ 481988 h 1094586"/>
                <a:gd name="connsiteX6" fmla="*/ 1938047 w 1938047"/>
                <a:gd name="connsiteY6" fmla="*/ 0 h 1094586"/>
                <a:gd name="connsiteX7" fmla="*/ 1419659 w 1938047"/>
                <a:gd name="connsiteY7" fmla="*/ 440398 h 1094586"/>
                <a:gd name="connsiteX8" fmla="*/ 939150 w 1938047"/>
                <a:gd name="connsiteY8" fmla="*/ 889713 h 1094586"/>
                <a:gd name="connsiteX9" fmla="*/ 939150 w 1938047"/>
                <a:gd name="connsiteY9" fmla="*/ 890276 h 1094586"/>
                <a:gd name="connsiteX10" fmla="*/ 933544 w 1938047"/>
                <a:gd name="connsiteY10" fmla="*/ 890276 h 1094586"/>
                <a:gd name="connsiteX11" fmla="*/ 931752 w 1938047"/>
                <a:gd name="connsiteY11" fmla="*/ 890456 h 1094586"/>
                <a:gd name="connsiteX12" fmla="*/ 931752 w 1938047"/>
                <a:gd name="connsiteY12" fmla="*/ 890276 h 1094586"/>
                <a:gd name="connsiteX13" fmla="*/ 639997 w 1938047"/>
                <a:gd name="connsiteY13" fmla="*/ 890276 h 1094586"/>
                <a:gd name="connsiteX14" fmla="*/ 639997 w 1938047"/>
                <a:gd name="connsiteY14"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939150 w 1938047"/>
                <a:gd name="connsiteY4" fmla="*/ 481656 h 1094586"/>
                <a:gd name="connsiteX5" fmla="*/ 939150 w 1938047"/>
                <a:gd name="connsiteY5" fmla="*/ 481988 h 1094586"/>
                <a:gd name="connsiteX6" fmla="*/ 1938047 w 1938047"/>
                <a:gd name="connsiteY6" fmla="*/ 0 h 1094586"/>
                <a:gd name="connsiteX7" fmla="*/ 1483952 w 1938047"/>
                <a:gd name="connsiteY7" fmla="*/ 502310 h 1094586"/>
                <a:gd name="connsiteX8" fmla="*/ 939150 w 1938047"/>
                <a:gd name="connsiteY8" fmla="*/ 889713 h 1094586"/>
                <a:gd name="connsiteX9" fmla="*/ 939150 w 1938047"/>
                <a:gd name="connsiteY9" fmla="*/ 890276 h 1094586"/>
                <a:gd name="connsiteX10" fmla="*/ 933544 w 1938047"/>
                <a:gd name="connsiteY10" fmla="*/ 890276 h 1094586"/>
                <a:gd name="connsiteX11" fmla="*/ 931752 w 1938047"/>
                <a:gd name="connsiteY11" fmla="*/ 890456 h 1094586"/>
                <a:gd name="connsiteX12" fmla="*/ 931752 w 1938047"/>
                <a:gd name="connsiteY12" fmla="*/ 890276 h 1094586"/>
                <a:gd name="connsiteX13" fmla="*/ 639997 w 1938047"/>
                <a:gd name="connsiteY13" fmla="*/ 890276 h 1094586"/>
                <a:gd name="connsiteX14" fmla="*/ 639997 w 1938047"/>
                <a:gd name="connsiteY14"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939150 w 1938047"/>
                <a:gd name="connsiteY4" fmla="*/ 481656 h 1094586"/>
                <a:gd name="connsiteX5" fmla="*/ 939150 w 1938047"/>
                <a:gd name="connsiteY5" fmla="*/ 481988 h 1094586"/>
                <a:gd name="connsiteX6" fmla="*/ 1938047 w 1938047"/>
                <a:gd name="connsiteY6" fmla="*/ 0 h 1094586"/>
                <a:gd name="connsiteX7" fmla="*/ 1483952 w 1938047"/>
                <a:gd name="connsiteY7" fmla="*/ 502310 h 1094586"/>
                <a:gd name="connsiteX8" fmla="*/ 939150 w 1938047"/>
                <a:gd name="connsiteY8" fmla="*/ 889713 h 1094586"/>
                <a:gd name="connsiteX9" fmla="*/ 939150 w 1938047"/>
                <a:gd name="connsiteY9" fmla="*/ 890276 h 1094586"/>
                <a:gd name="connsiteX10" fmla="*/ 933544 w 1938047"/>
                <a:gd name="connsiteY10" fmla="*/ 890276 h 1094586"/>
                <a:gd name="connsiteX11" fmla="*/ 931752 w 1938047"/>
                <a:gd name="connsiteY11" fmla="*/ 890456 h 1094586"/>
                <a:gd name="connsiteX12" fmla="*/ 931752 w 1938047"/>
                <a:gd name="connsiteY12" fmla="*/ 890276 h 1094586"/>
                <a:gd name="connsiteX13" fmla="*/ 639997 w 1938047"/>
                <a:gd name="connsiteY13" fmla="*/ 890276 h 1094586"/>
                <a:gd name="connsiteX14" fmla="*/ 639997 w 1938047"/>
                <a:gd name="connsiteY14"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939150 w 1938047"/>
                <a:gd name="connsiteY4" fmla="*/ 481656 h 1094586"/>
                <a:gd name="connsiteX5" fmla="*/ 1938047 w 1938047"/>
                <a:gd name="connsiteY5" fmla="*/ 0 h 1094586"/>
                <a:gd name="connsiteX6" fmla="*/ 1483952 w 1938047"/>
                <a:gd name="connsiteY6" fmla="*/ 502310 h 1094586"/>
                <a:gd name="connsiteX7" fmla="*/ 939150 w 1938047"/>
                <a:gd name="connsiteY7" fmla="*/ 889713 h 1094586"/>
                <a:gd name="connsiteX8" fmla="*/ 939150 w 1938047"/>
                <a:gd name="connsiteY8" fmla="*/ 890276 h 1094586"/>
                <a:gd name="connsiteX9" fmla="*/ 933544 w 1938047"/>
                <a:gd name="connsiteY9" fmla="*/ 890276 h 1094586"/>
                <a:gd name="connsiteX10" fmla="*/ 931752 w 1938047"/>
                <a:gd name="connsiteY10" fmla="*/ 890456 h 1094586"/>
                <a:gd name="connsiteX11" fmla="*/ 931752 w 1938047"/>
                <a:gd name="connsiteY11" fmla="*/ 890276 h 1094586"/>
                <a:gd name="connsiteX12" fmla="*/ 639997 w 1938047"/>
                <a:gd name="connsiteY12" fmla="*/ 890276 h 1094586"/>
                <a:gd name="connsiteX13" fmla="*/ 639997 w 1938047"/>
                <a:gd name="connsiteY13"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1938047 w 1938047"/>
                <a:gd name="connsiteY4" fmla="*/ 0 h 1094586"/>
                <a:gd name="connsiteX5" fmla="*/ 1483952 w 1938047"/>
                <a:gd name="connsiteY5" fmla="*/ 502310 h 1094586"/>
                <a:gd name="connsiteX6" fmla="*/ 939150 w 1938047"/>
                <a:gd name="connsiteY6" fmla="*/ 889713 h 1094586"/>
                <a:gd name="connsiteX7" fmla="*/ 939150 w 1938047"/>
                <a:gd name="connsiteY7" fmla="*/ 890276 h 1094586"/>
                <a:gd name="connsiteX8" fmla="*/ 933544 w 1938047"/>
                <a:gd name="connsiteY8" fmla="*/ 890276 h 1094586"/>
                <a:gd name="connsiteX9" fmla="*/ 931752 w 1938047"/>
                <a:gd name="connsiteY9" fmla="*/ 890456 h 1094586"/>
                <a:gd name="connsiteX10" fmla="*/ 931752 w 1938047"/>
                <a:gd name="connsiteY10" fmla="*/ 890276 h 1094586"/>
                <a:gd name="connsiteX11" fmla="*/ 639997 w 1938047"/>
                <a:gd name="connsiteY11" fmla="*/ 890276 h 1094586"/>
                <a:gd name="connsiteX12" fmla="*/ 639997 w 1938047"/>
                <a:gd name="connsiteY12"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1938047 w 1938047"/>
                <a:gd name="connsiteY4" fmla="*/ 0 h 1094586"/>
                <a:gd name="connsiteX5" fmla="*/ 1483952 w 1938047"/>
                <a:gd name="connsiteY5" fmla="*/ 502310 h 1094586"/>
                <a:gd name="connsiteX6" fmla="*/ 939150 w 1938047"/>
                <a:gd name="connsiteY6" fmla="*/ 889713 h 1094586"/>
                <a:gd name="connsiteX7" fmla="*/ 939150 w 1938047"/>
                <a:gd name="connsiteY7" fmla="*/ 890276 h 1094586"/>
                <a:gd name="connsiteX8" fmla="*/ 933544 w 1938047"/>
                <a:gd name="connsiteY8" fmla="*/ 890276 h 1094586"/>
                <a:gd name="connsiteX9" fmla="*/ 931752 w 1938047"/>
                <a:gd name="connsiteY9" fmla="*/ 890456 h 1094586"/>
                <a:gd name="connsiteX10" fmla="*/ 931752 w 1938047"/>
                <a:gd name="connsiteY10" fmla="*/ 890276 h 1094586"/>
                <a:gd name="connsiteX11" fmla="*/ 639997 w 1938047"/>
                <a:gd name="connsiteY11" fmla="*/ 890276 h 1094586"/>
                <a:gd name="connsiteX12" fmla="*/ 639997 w 1938047"/>
                <a:gd name="connsiteY12"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1938047 w 1938047"/>
                <a:gd name="connsiteY4" fmla="*/ 0 h 1094586"/>
                <a:gd name="connsiteX5" fmla="*/ 1483952 w 1938047"/>
                <a:gd name="connsiteY5" fmla="*/ 502310 h 1094586"/>
                <a:gd name="connsiteX6" fmla="*/ 939150 w 1938047"/>
                <a:gd name="connsiteY6" fmla="*/ 889713 h 1094586"/>
                <a:gd name="connsiteX7" fmla="*/ 939150 w 1938047"/>
                <a:gd name="connsiteY7" fmla="*/ 890276 h 1094586"/>
                <a:gd name="connsiteX8" fmla="*/ 933544 w 1938047"/>
                <a:gd name="connsiteY8" fmla="*/ 890276 h 1094586"/>
                <a:gd name="connsiteX9" fmla="*/ 931752 w 1938047"/>
                <a:gd name="connsiteY9" fmla="*/ 890456 h 1094586"/>
                <a:gd name="connsiteX10" fmla="*/ 931752 w 1938047"/>
                <a:gd name="connsiteY10" fmla="*/ 890276 h 1094586"/>
                <a:gd name="connsiteX11" fmla="*/ 639997 w 1938047"/>
                <a:gd name="connsiteY11" fmla="*/ 890276 h 1094586"/>
                <a:gd name="connsiteX12" fmla="*/ 639997 w 1938047"/>
                <a:gd name="connsiteY12" fmla="*/ 1094586 h 1094586"/>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39227 w 1860409"/>
                <a:gd name="connsiteY5" fmla="*/ 717971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39227 w 1860409"/>
                <a:gd name="connsiteY5" fmla="*/ 717971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974"/>
                <a:gd name="connsiteY0" fmla="*/ 1275741 h 1275741"/>
                <a:gd name="connsiteX1" fmla="*/ 0 w 1860974"/>
                <a:gd name="connsiteY1" fmla="*/ 867121 h 1275741"/>
                <a:gd name="connsiteX2" fmla="*/ 639997 w 1860974"/>
                <a:gd name="connsiteY2" fmla="*/ 458501 h 1275741"/>
                <a:gd name="connsiteX3" fmla="*/ 639997 w 1860974"/>
                <a:gd name="connsiteY3" fmla="*/ 662811 h 1275741"/>
                <a:gd name="connsiteX4" fmla="*/ 1860409 w 1860974"/>
                <a:gd name="connsiteY4" fmla="*/ 0 h 1275741"/>
                <a:gd name="connsiteX5" fmla="*/ 1690986 w 1860974"/>
                <a:gd name="connsiteY5" fmla="*/ 700718 h 1275741"/>
                <a:gd name="connsiteX6" fmla="*/ 939150 w 1860974"/>
                <a:gd name="connsiteY6" fmla="*/ 1070868 h 1275741"/>
                <a:gd name="connsiteX7" fmla="*/ 939150 w 1860974"/>
                <a:gd name="connsiteY7" fmla="*/ 1071431 h 1275741"/>
                <a:gd name="connsiteX8" fmla="*/ 933544 w 1860974"/>
                <a:gd name="connsiteY8" fmla="*/ 1071431 h 1275741"/>
                <a:gd name="connsiteX9" fmla="*/ 931752 w 1860974"/>
                <a:gd name="connsiteY9" fmla="*/ 1071611 h 1275741"/>
                <a:gd name="connsiteX10" fmla="*/ 931752 w 1860974"/>
                <a:gd name="connsiteY10" fmla="*/ 1071431 h 1275741"/>
                <a:gd name="connsiteX11" fmla="*/ 639997 w 1860974"/>
                <a:gd name="connsiteY11" fmla="*/ 1071431 h 1275741"/>
                <a:gd name="connsiteX12" fmla="*/ 639997 w 1860974"/>
                <a:gd name="connsiteY12" fmla="*/ 1275741 h 1275741"/>
                <a:gd name="connsiteX0" fmla="*/ 657407 w 1878384"/>
                <a:gd name="connsiteY0" fmla="*/ 1275741 h 1275741"/>
                <a:gd name="connsiteX1" fmla="*/ 0 w 1878384"/>
                <a:gd name="connsiteY1" fmla="*/ 806186 h 1275741"/>
                <a:gd name="connsiteX2" fmla="*/ 657407 w 1878384"/>
                <a:gd name="connsiteY2" fmla="*/ 458501 h 1275741"/>
                <a:gd name="connsiteX3" fmla="*/ 657407 w 1878384"/>
                <a:gd name="connsiteY3" fmla="*/ 662811 h 1275741"/>
                <a:gd name="connsiteX4" fmla="*/ 1877819 w 1878384"/>
                <a:gd name="connsiteY4" fmla="*/ 0 h 1275741"/>
                <a:gd name="connsiteX5" fmla="*/ 1708396 w 1878384"/>
                <a:gd name="connsiteY5" fmla="*/ 700718 h 1275741"/>
                <a:gd name="connsiteX6" fmla="*/ 956560 w 1878384"/>
                <a:gd name="connsiteY6" fmla="*/ 1070868 h 1275741"/>
                <a:gd name="connsiteX7" fmla="*/ 956560 w 1878384"/>
                <a:gd name="connsiteY7" fmla="*/ 1071431 h 1275741"/>
                <a:gd name="connsiteX8" fmla="*/ 950954 w 1878384"/>
                <a:gd name="connsiteY8" fmla="*/ 1071431 h 1275741"/>
                <a:gd name="connsiteX9" fmla="*/ 949162 w 1878384"/>
                <a:gd name="connsiteY9" fmla="*/ 1071611 h 1275741"/>
                <a:gd name="connsiteX10" fmla="*/ 949162 w 1878384"/>
                <a:gd name="connsiteY10" fmla="*/ 1071431 h 1275741"/>
                <a:gd name="connsiteX11" fmla="*/ 657407 w 1878384"/>
                <a:gd name="connsiteY11" fmla="*/ 1071431 h 1275741"/>
                <a:gd name="connsiteX12" fmla="*/ 657407 w 1878384"/>
                <a:gd name="connsiteY12" fmla="*/ 1275741 h 1275741"/>
                <a:gd name="connsiteX0" fmla="*/ 648701 w 1869678"/>
                <a:gd name="connsiteY0" fmla="*/ 1275741 h 1275741"/>
                <a:gd name="connsiteX1" fmla="*/ 0 w 1869678"/>
                <a:gd name="connsiteY1" fmla="*/ 745250 h 1275741"/>
                <a:gd name="connsiteX2" fmla="*/ 648701 w 1869678"/>
                <a:gd name="connsiteY2" fmla="*/ 458501 h 1275741"/>
                <a:gd name="connsiteX3" fmla="*/ 648701 w 1869678"/>
                <a:gd name="connsiteY3" fmla="*/ 662811 h 1275741"/>
                <a:gd name="connsiteX4" fmla="*/ 1869113 w 1869678"/>
                <a:gd name="connsiteY4" fmla="*/ 0 h 1275741"/>
                <a:gd name="connsiteX5" fmla="*/ 1699690 w 1869678"/>
                <a:gd name="connsiteY5" fmla="*/ 700718 h 1275741"/>
                <a:gd name="connsiteX6" fmla="*/ 947854 w 1869678"/>
                <a:gd name="connsiteY6" fmla="*/ 1070868 h 1275741"/>
                <a:gd name="connsiteX7" fmla="*/ 947854 w 1869678"/>
                <a:gd name="connsiteY7" fmla="*/ 1071431 h 1275741"/>
                <a:gd name="connsiteX8" fmla="*/ 942248 w 1869678"/>
                <a:gd name="connsiteY8" fmla="*/ 1071431 h 1275741"/>
                <a:gd name="connsiteX9" fmla="*/ 940456 w 1869678"/>
                <a:gd name="connsiteY9" fmla="*/ 1071611 h 1275741"/>
                <a:gd name="connsiteX10" fmla="*/ 940456 w 1869678"/>
                <a:gd name="connsiteY10" fmla="*/ 1071431 h 1275741"/>
                <a:gd name="connsiteX11" fmla="*/ 648701 w 1869678"/>
                <a:gd name="connsiteY11" fmla="*/ 1071431 h 1275741"/>
                <a:gd name="connsiteX12" fmla="*/ 648701 w 1869678"/>
                <a:gd name="connsiteY12" fmla="*/ 1275741 h 1275741"/>
                <a:gd name="connsiteX0" fmla="*/ 648701 w 1869678"/>
                <a:gd name="connsiteY0" fmla="*/ 1275741 h 1275741"/>
                <a:gd name="connsiteX1" fmla="*/ 0 w 1869678"/>
                <a:gd name="connsiteY1" fmla="*/ 745250 h 1275741"/>
                <a:gd name="connsiteX2" fmla="*/ 692227 w 1869678"/>
                <a:gd name="connsiteY2" fmla="*/ 467206 h 1275741"/>
                <a:gd name="connsiteX3" fmla="*/ 648701 w 1869678"/>
                <a:gd name="connsiteY3" fmla="*/ 662811 h 1275741"/>
                <a:gd name="connsiteX4" fmla="*/ 1869113 w 1869678"/>
                <a:gd name="connsiteY4" fmla="*/ 0 h 1275741"/>
                <a:gd name="connsiteX5" fmla="*/ 1699690 w 1869678"/>
                <a:gd name="connsiteY5" fmla="*/ 700718 h 1275741"/>
                <a:gd name="connsiteX6" fmla="*/ 947854 w 1869678"/>
                <a:gd name="connsiteY6" fmla="*/ 1070868 h 1275741"/>
                <a:gd name="connsiteX7" fmla="*/ 947854 w 1869678"/>
                <a:gd name="connsiteY7" fmla="*/ 1071431 h 1275741"/>
                <a:gd name="connsiteX8" fmla="*/ 942248 w 1869678"/>
                <a:gd name="connsiteY8" fmla="*/ 1071431 h 1275741"/>
                <a:gd name="connsiteX9" fmla="*/ 940456 w 1869678"/>
                <a:gd name="connsiteY9" fmla="*/ 1071611 h 1275741"/>
                <a:gd name="connsiteX10" fmla="*/ 940456 w 1869678"/>
                <a:gd name="connsiteY10" fmla="*/ 1071431 h 1275741"/>
                <a:gd name="connsiteX11" fmla="*/ 648701 w 1869678"/>
                <a:gd name="connsiteY11" fmla="*/ 1071431 h 1275741"/>
                <a:gd name="connsiteX12" fmla="*/ 648701 w 1869678"/>
                <a:gd name="connsiteY12" fmla="*/ 1275741 h 127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9678" h="1275741">
                  <a:moveTo>
                    <a:pt x="648701" y="1275741"/>
                  </a:moveTo>
                  <a:lnTo>
                    <a:pt x="0" y="745250"/>
                  </a:lnTo>
                  <a:lnTo>
                    <a:pt x="692227" y="467206"/>
                  </a:lnTo>
                  <a:lnTo>
                    <a:pt x="648701" y="662811"/>
                  </a:lnTo>
                  <a:cubicBezTo>
                    <a:pt x="1357429" y="830061"/>
                    <a:pt x="1695222" y="453850"/>
                    <a:pt x="1869113" y="0"/>
                  </a:cubicBezTo>
                  <a:cubicBezTo>
                    <a:pt x="1874698" y="336676"/>
                    <a:pt x="1840380" y="504920"/>
                    <a:pt x="1699690" y="700718"/>
                  </a:cubicBezTo>
                  <a:cubicBezTo>
                    <a:pt x="1447095" y="992167"/>
                    <a:pt x="1195243" y="1067624"/>
                    <a:pt x="947854" y="1070868"/>
                  </a:cubicBezTo>
                  <a:lnTo>
                    <a:pt x="947854" y="1071431"/>
                  </a:lnTo>
                  <a:lnTo>
                    <a:pt x="942248" y="1071431"/>
                  </a:lnTo>
                  <a:cubicBezTo>
                    <a:pt x="941652" y="1071610"/>
                    <a:pt x="941054" y="1071611"/>
                    <a:pt x="940456" y="1071611"/>
                  </a:cubicBezTo>
                  <a:lnTo>
                    <a:pt x="940456" y="1071431"/>
                  </a:lnTo>
                  <a:lnTo>
                    <a:pt x="648701" y="1071431"/>
                  </a:lnTo>
                  <a:lnTo>
                    <a:pt x="648701" y="12757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latin typeface="Times New Roman" panose="02020603050405020304" pitchFamily="18" charset="0"/>
              </a:endParaRPr>
            </a:p>
          </p:txBody>
        </p:sp>
        <p:sp>
          <p:nvSpPr>
            <p:cNvPr id="6" name="Left Arrow 2">
              <a:extLst>
                <a:ext uri="{FF2B5EF4-FFF2-40B4-BE49-F238E27FC236}">
                  <a16:creationId xmlns:a16="http://schemas.microsoft.com/office/drawing/2014/main" id="{2C6DB580-2165-2AD2-26DE-36E39AE5C8C4}"/>
                </a:ext>
              </a:extLst>
            </p:cNvPr>
            <p:cNvSpPr/>
            <p:nvPr/>
          </p:nvSpPr>
          <p:spPr>
            <a:xfrm rot="8100000">
              <a:off x="2154980" y="1987482"/>
              <a:ext cx="2550582" cy="1740344"/>
            </a:xfrm>
            <a:custGeom>
              <a:avLst/>
              <a:gdLst>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981979 w 1564191"/>
                <a:gd name="connsiteY6" fmla="*/ 528765 h 1189836"/>
                <a:gd name="connsiteX7" fmla="*/ 983944 w 1564191"/>
                <a:gd name="connsiteY7" fmla="*/ 528775 h 1189836"/>
                <a:gd name="connsiteX8" fmla="*/ 1564191 w 1564191"/>
                <a:gd name="connsiteY8" fmla="*/ 0 h 1189836"/>
                <a:gd name="connsiteX9" fmla="*/ 1388017 w 1564191"/>
                <a:gd name="connsiteY9" fmla="*/ 530857 h 1189836"/>
                <a:gd name="connsiteX10" fmla="*/ 1388955 w 1564191"/>
                <a:gd name="connsiteY10" fmla="*/ 530862 h 1189836"/>
                <a:gd name="connsiteX11" fmla="*/ 1388758 w 1564191"/>
                <a:gd name="connsiteY11" fmla="*/ 532748 h 1189836"/>
                <a:gd name="connsiteX12" fmla="*/ 1388961 w 1564191"/>
                <a:gd name="connsiteY12" fmla="*/ 533267 h 1189836"/>
                <a:gd name="connsiteX13" fmla="*/ 1388703 w 1564191"/>
                <a:gd name="connsiteY13" fmla="*/ 533267 h 1189836"/>
                <a:gd name="connsiteX14" fmla="*/ 939150 w 1564191"/>
                <a:gd name="connsiteY14" fmla="*/ 984963 h 1189836"/>
                <a:gd name="connsiteX15" fmla="*/ 939150 w 1564191"/>
                <a:gd name="connsiteY15" fmla="*/ 985526 h 1189836"/>
                <a:gd name="connsiteX16" fmla="*/ 933544 w 1564191"/>
                <a:gd name="connsiteY16" fmla="*/ 985526 h 1189836"/>
                <a:gd name="connsiteX17" fmla="*/ 931752 w 1564191"/>
                <a:gd name="connsiteY17" fmla="*/ 985706 h 1189836"/>
                <a:gd name="connsiteX18" fmla="*/ 931752 w 1564191"/>
                <a:gd name="connsiteY18" fmla="*/ 985526 h 1189836"/>
                <a:gd name="connsiteX19" fmla="*/ 639997 w 1564191"/>
                <a:gd name="connsiteY19" fmla="*/ 985526 h 1189836"/>
                <a:gd name="connsiteX20" fmla="*/ 639997 w 1564191"/>
                <a:gd name="connsiteY20"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981979 w 1564191"/>
                <a:gd name="connsiteY6" fmla="*/ 528765 h 1189836"/>
                <a:gd name="connsiteX7" fmla="*/ 983944 w 1564191"/>
                <a:gd name="connsiteY7" fmla="*/ 528775 h 1189836"/>
                <a:gd name="connsiteX8" fmla="*/ 1564191 w 1564191"/>
                <a:gd name="connsiteY8" fmla="*/ 0 h 1189836"/>
                <a:gd name="connsiteX9" fmla="*/ 1388017 w 1564191"/>
                <a:gd name="connsiteY9" fmla="*/ 530857 h 1189836"/>
                <a:gd name="connsiteX10" fmla="*/ 1388955 w 1564191"/>
                <a:gd name="connsiteY10" fmla="*/ 530862 h 1189836"/>
                <a:gd name="connsiteX11" fmla="*/ 1388758 w 1564191"/>
                <a:gd name="connsiteY11" fmla="*/ 532748 h 1189836"/>
                <a:gd name="connsiteX12" fmla="*/ 1388961 w 1564191"/>
                <a:gd name="connsiteY12" fmla="*/ 533267 h 1189836"/>
                <a:gd name="connsiteX13" fmla="*/ 1388703 w 1564191"/>
                <a:gd name="connsiteY13" fmla="*/ 533267 h 1189836"/>
                <a:gd name="connsiteX14" fmla="*/ 939150 w 1564191"/>
                <a:gd name="connsiteY14" fmla="*/ 984963 h 1189836"/>
                <a:gd name="connsiteX15" fmla="*/ 939150 w 1564191"/>
                <a:gd name="connsiteY15" fmla="*/ 985526 h 1189836"/>
                <a:gd name="connsiteX16" fmla="*/ 933544 w 1564191"/>
                <a:gd name="connsiteY16" fmla="*/ 985526 h 1189836"/>
                <a:gd name="connsiteX17" fmla="*/ 931752 w 1564191"/>
                <a:gd name="connsiteY17" fmla="*/ 985706 h 1189836"/>
                <a:gd name="connsiteX18" fmla="*/ 931752 w 1564191"/>
                <a:gd name="connsiteY18" fmla="*/ 985526 h 1189836"/>
                <a:gd name="connsiteX19" fmla="*/ 639997 w 1564191"/>
                <a:gd name="connsiteY19" fmla="*/ 985526 h 1189836"/>
                <a:gd name="connsiteX20" fmla="*/ 639997 w 1564191"/>
                <a:gd name="connsiteY20"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981979 w 1564191"/>
                <a:gd name="connsiteY6" fmla="*/ 528765 h 1189836"/>
                <a:gd name="connsiteX7" fmla="*/ 1564191 w 1564191"/>
                <a:gd name="connsiteY7" fmla="*/ 0 h 1189836"/>
                <a:gd name="connsiteX8" fmla="*/ 1388017 w 1564191"/>
                <a:gd name="connsiteY8" fmla="*/ 530857 h 1189836"/>
                <a:gd name="connsiteX9" fmla="*/ 1388955 w 1564191"/>
                <a:gd name="connsiteY9" fmla="*/ 530862 h 1189836"/>
                <a:gd name="connsiteX10" fmla="*/ 1388758 w 1564191"/>
                <a:gd name="connsiteY10" fmla="*/ 532748 h 1189836"/>
                <a:gd name="connsiteX11" fmla="*/ 1388961 w 1564191"/>
                <a:gd name="connsiteY11" fmla="*/ 533267 h 1189836"/>
                <a:gd name="connsiteX12" fmla="*/ 1388703 w 1564191"/>
                <a:gd name="connsiteY12" fmla="*/ 533267 h 1189836"/>
                <a:gd name="connsiteX13" fmla="*/ 939150 w 1564191"/>
                <a:gd name="connsiteY13" fmla="*/ 984963 h 1189836"/>
                <a:gd name="connsiteX14" fmla="*/ 939150 w 1564191"/>
                <a:gd name="connsiteY14" fmla="*/ 985526 h 1189836"/>
                <a:gd name="connsiteX15" fmla="*/ 933544 w 1564191"/>
                <a:gd name="connsiteY15" fmla="*/ 985526 h 1189836"/>
                <a:gd name="connsiteX16" fmla="*/ 931752 w 1564191"/>
                <a:gd name="connsiteY16" fmla="*/ 985706 h 1189836"/>
                <a:gd name="connsiteX17" fmla="*/ 931752 w 1564191"/>
                <a:gd name="connsiteY17" fmla="*/ 985526 h 1189836"/>
                <a:gd name="connsiteX18" fmla="*/ 639997 w 1564191"/>
                <a:gd name="connsiteY18" fmla="*/ 985526 h 1189836"/>
                <a:gd name="connsiteX19" fmla="*/ 639997 w 1564191"/>
                <a:gd name="connsiteY19"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388017 w 1564191"/>
                <a:gd name="connsiteY7" fmla="*/ 530857 h 1189836"/>
                <a:gd name="connsiteX8" fmla="*/ 1388955 w 1564191"/>
                <a:gd name="connsiteY8" fmla="*/ 530862 h 1189836"/>
                <a:gd name="connsiteX9" fmla="*/ 1388758 w 1564191"/>
                <a:gd name="connsiteY9" fmla="*/ 532748 h 1189836"/>
                <a:gd name="connsiteX10" fmla="*/ 1388961 w 1564191"/>
                <a:gd name="connsiteY10" fmla="*/ 533267 h 1189836"/>
                <a:gd name="connsiteX11" fmla="*/ 1388703 w 1564191"/>
                <a:gd name="connsiteY11" fmla="*/ 533267 h 1189836"/>
                <a:gd name="connsiteX12" fmla="*/ 939150 w 1564191"/>
                <a:gd name="connsiteY12" fmla="*/ 984963 h 1189836"/>
                <a:gd name="connsiteX13" fmla="*/ 939150 w 1564191"/>
                <a:gd name="connsiteY13" fmla="*/ 985526 h 1189836"/>
                <a:gd name="connsiteX14" fmla="*/ 933544 w 1564191"/>
                <a:gd name="connsiteY14" fmla="*/ 985526 h 1189836"/>
                <a:gd name="connsiteX15" fmla="*/ 931752 w 1564191"/>
                <a:gd name="connsiteY15" fmla="*/ 985706 h 1189836"/>
                <a:gd name="connsiteX16" fmla="*/ 931752 w 1564191"/>
                <a:gd name="connsiteY16" fmla="*/ 985526 h 1189836"/>
                <a:gd name="connsiteX17" fmla="*/ 639997 w 1564191"/>
                <a:gd name="connsiteY17" fmla="*/ 985526 h 1189836"/>
                <a:gd name="connsiteX18" fmla="*/ 639997 w 1564191"/>
                <a:gd name="connsiteY18"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388017 w 1564191"/>
                <a:gd name="connsiteY7" fmla="*/ 530857 h 1189836"/>
                <a:gd name="connsiteX8" fmla="*/ 1388955 w 1564191"/>
                <a:gd name="connsiteY8" fmla="*/ 530862 h 1189836"/>
                <a:gd name="connsiteX9" fmla="*/ 1388758 w 1564191"/>
                <a:gd name="connsiteY9" fmla="*/ 532748 h 1189836"/>
                <a:gd name="connsiteX10" fmla="*/ 1388961 w 1564191"/>
                <a:gd name="connsiteY10" fmla="*/ 533267 h 1189836"/>
                <a:gd name="connsiteX11" fmla="*/ 1419659 w 1564191"/>
                <a:gd name="connsiteY11" fmla="*/ 535648 h 1189836"/>
                <a:gd name="connsiteX12" fmla="*/ 939150 w 1564191"/>
                <a:gd name="connsiteY12" fmla="*/ 984963 h 1189836"/>
                <a:gd name="connsiteX13" fmla="*/ 939150 w 1564191"/>
                <a:gd name="connsiteY13" fmla="*/ 985526 h 1189836"/>
                <a:gd name="connsiteX14" fmla="*/ 933544 w 1564191"/>
                <a:gd name="connsiteY14" fmla="*/ 985526 h 1189836"/>
                <a:gd name="connsiteX15" fmla="*/ 931752 w 1564191"/>
                <a:gd name="connsiteY15" fmla="*/ 985706 h 1189836"/>
                <a:gd name="connsiteX16" fmla="*/ 931752 w 1564191"/>
                <a:gd name="connsiteY16" fmla="*/ 985526 h 1189836"/>
                <a:gd name="connsiteX17" fmla="*/ 639997 w 1564191"/>
                <a:gd name="connsiteY17" fmla="*/ 985526 h 1189836"/>
                <a:gd name="connsiteX18" fmla="*/ 639997 w 1564191"/>
                <a:gd name="connsiteY18"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388017 w 1564191"/>
                <a:gd name="connsiteY7" fmla="*/ 530857 h 1189836"/>
                <a:gd name="connsiteX8" fmla="*/ 1388955 w 1564191"/>
                <a:gd name="connsiteY8" fmla="*/ 530862 h 1189836"/>
                <a:gd name="connsiteX9" fmla="*/ 1388758 w 1564191"/>
                <a:gd name="connsiteY9" fmla="*/ 532748 h 1189836"/>
                <a:gd name="connsiteX10" fmla="*/ 1419659 w 1564191"/>
                <a:gd name="connsiteY10" fmla="*/ 535648 h 1189836"/>
                <a:gd name="connsiteX11" fmla="*/ 939150 w 1564191"/>
                <a:gd name="connsiteY11" fmla="*/ 984963 h 1189836"/>
                <a:gd name="connsiteX12" fmla="*/ 939150 w 1564191"/>
                <a:gd name="connsiteY12" fmla="*/ 985526 h 1189836"/>
                <a:gd name="connsiteX13" fmla="*/ 933544 w 1564191"/>
                <a:gd name="connsiteY13" fmla="*/ 985526 h 1189836"/>
                <a:gd name="connsiteX14" fmla="*/ 931752 w 1564191"/>
                <a:gd name="connsiteY14" fmla="*/ 985706 h 1189836"/>
                <a:gd name="connsiteX15" fmla="*/ 931752 w 1564191"/>
                <a:gd name="connsiteY15" fmla="*/ 985526 h 1189836"/>
                <a:gd name="connsiteX16" fmla="*/ 639997 w 1564191"/>
                <a:gd name="connsiteY16" fmla="*/ 985526 h 1189836"/>
                <a:gd name="connsiteX17" fmla="*/ 639997 w 1564191"/>
                <a:gd name="connsiteY17"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388017 w 1564191"/>
                <a:gd name="connsiteY7" fmla="*/ 530857 h 1189836"/>
                <a:gd name="connsiteX8" fmla="*/ 1388955 w 1564191"/>
                <a:gd name="connsiteY8" fmla="*/ 530862 h 1189836"/>
                <a:gd name="connsiteX9" fmla="*/ 1419659 w 1564191"/>
                <a:gd name="connsiteY9" fmla="*/ 535648 h 1189836"/>
                <a:gd name="connsiteX10" fmla="*/ 939150 w 1564191"/>
                <a:gd name="connsiteY10" fmla="*/ 984963 h 1189836"/>
                <a:gd name="connsiteX11" fmla="*/ 939150 w 1564191"/>
                <a:gd name="connsiteY11" fmla="*/ 985526 h 1189836"/>
                <a:gd name="connsiteX12" fmla="*/ 933544 w 1564191"/>
                <a:gd name="connsiteY12" fmla="*/ 985526 h 1189836"/>
                <a:gd name="connsiteX13" fmla="*/ 931752 w 1564191"/>
                <a:gd name="connsiteY13" fmla="*/ 985706 h 1189836"/>
                <a:gd name="connsiteX14" fmla="*/ 931752 w 1564191"/>
                <a:gd name="connsiteY14" fmla="*/ 985526 h 1189836"/>
                <a:gd name="connsiteX15" fmla="*/ 639997 w 1564191"/>
                <a:gd name="connsiteY15" fmla="*/ 985526 h 1189836"/>
                <a:gd name="connsiteX16" fmla="*/ 639997 w 1564191"/>
                <a:gd name="connsiteY16"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388017 w 1564191"/>
                <a:gd name="connsiteY7" fmla="*/ 530857 h 1189836"/>
                <a:gd name="connsiteX8" fmla="*/ 1419659 w 1564191"/>
                <a:gd name="connsiteY8" fmla="*/ 535648 h 1189836"/>
                <a:gd name="connsiteX9" fmla="*/ 939150 w 1564191"/>
                <a:gd name="connsiteY9" fmla="*/ 984963 h 1189836"/>
                <a:gd name="connsiteX10" fmla="*/ 939150 w 1564191"/>
                <a:gd name="connsiteY10" fmla="*/ 985526 h 1189836"/>
                <a:gd name="connsiteX11" fmla="*/ 933544 w 1564191"/>
                <a:gd name="connsiteY11" fmla="*/ 985526 h 1189836"/>
                <a:gd name="connsiteX12" fmla="*/ 931752 w 1564191"/>
                <a:gd name="connsiteY12" fmla="*/ 985706 h 1189836"/>
                <a:gd name="connsiteX13" fmla="*/ 931752 w 1564191"/>
                <a:gd name="connsiteY13" fmla="*/ 985526 h 1189836"/>
                <a:gd name="connsiteX14" fmla="*/ 639997 w 1564191"/>
                <a:gd name="connsiteY14" fmla="*/ 985526 h 1189836"/>
                <a:gd name="connsiteX15" fmla="*/ 639997 w 1564191"/>
                <a:gd name="connsiteY15"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419659 w 1564191"/>
                <a:gd name="connsiteY7" fmla="*/ 535648 h 1189836"/>
                <a:gd name="connsiteX8" fmla="*/ 939150 w 1564191"/>
                <a:gd name="connsiteY8" fmla="*/ 984963 h 1189836"/>
                <a:gd name="connsiteX9" fmla="*/ 939150 w 1564191"/>
                <a:gd name="connsiteY9" fmla="*/ 985526 h 1189836"/>
                <a:gd name="connsiteX10" fmla="*/ 933544 w 1564191"/>
                <a:gd name="connsiteY10" fmla="*/ 985526 h 1189836"/>
                <a:gd name="connsiteX11" fmla="*/ 931752 w 1564191"/>
                <a:gd name="connsiteY11" fmla="*/ 985706 h 1189836"/>
                <a:gd name="connsiteX12" fmla="*/ 931752 w 1564191"/>
                <a:gd name="connsiteY12" fmla="*/ 985526 h 1189836"/>
                <a:gd name="connsiteX13" fmla="*/ 639997 w 1564191"/>
                <a:gd name="connsiteY13" fmla="*/ 985526 h 1189836"/>
                <a:gd name="connsiteX14" fmla="*/ 639997 w 1564191"/>
                <a:gd name="connsiteY14" fmla="*/ 1189836 h 1189836"/>
                <a:gd name="connsiteX0" fmla="*/ 639997 w 1564191"/>
                <a:gd name="connsiteY0" fmla="*/ 1189836 h 1189836"/>
                <a:gd name="connsiteX1" fmla="*/ 0 w 1564191"/>
                <a:gd name="connsiteY1" fmla="*/ 781216 h 1189836"/>
                <a:gd name="connsiteX2" fmla="*/ 639997 w 1564191"/>
                <a:gd name="connsiteY2" fmla="*/ 372596 h 1189836"/>
                <a:gd name="connsiteX3" fmla="*/ 639997 w 1564191"/>
                <a:gd name="connsiteY3" fmla="*/ 576906 h 1189836"/>
                <a:gd name="connsiteX4" fmla="*/ 939150 w 1564191"/>
                <a:gd name="connsiteY4" fmla="*/ 576906 h 1189836"/>
                <a:gd name="connsiteX5" fmla="*/ 939150 w 1564191"/>
                <a:gd name="connsiteY5" fmla="*/ 577238 h 1189836"/>
                <a:gd name="connsiteX6" fmla="*/ 1564191 w 1564191"/>
                <a:gd name="connsiteY6" fmla="*/ 0 h 1189836"/>
                <a:gd name="connsiteX7" fmla="*/ 1419659 w 1564191"/>
                <a:gd name="connsiteY7" fmla="*/ 535648 h 1189836"/>
                <a:gd name="connsiteX8" fmla="*/ 939150 w 1564191"/>
                <a:gd name="connsiteY8" fmla="*/ 984963 h 1189836"/>
                <a:gd name="connsiteX9" fmla="*/ 939150 w 1564191"/>
                <a:gd name="connsiteY9" fmla="*/ 985526 h 1189836"/>
                <a:gd name="connsiteX10" fmla="*/ 933544 w 1564191"/>
                <a:gd name="connsiteY10" fmla="*/ 985526 h 1189836"/>
                <a:gd name="connsiteX11" fmla="*/ 931752 w 1564191"/>
                <a:gd name="connsiteY11" fmla="*/ 985706 h 1189836"/>
                <a:gd name="connsiteX12" fmla="*/ 931752 w 1564191"/>
                <a:gd name="connsiteY12" fmla="*/ 985526 h 1189836"/>
                <a:gd name="connsiteX13" fmla="*/ 639997 w 1564191"/>
                <a:gd name="connsiteY13" fmla="*/ 985526 h 1189836"/>
                <a:gd name="connsiteX14" fmla="*/ 639997 w 1564191"/>
                <a:gd name="connsiteY14" fmla="*/ 1189836 h 118983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939150 w 1938047"/>
                <a:gd name="connsiteY4" fmla="*/ 481656 h 1094586"/>
                <a:gd name="connsiteX5" fmla="*/ 939150 w 1938047"/>
                <a:gd name="connsiteY5" fmla="*/ 481988 h 1094586"/>
                <a:gd name="connsiteX6" fmla="*/ 1938047 w 1938047"/>
                <a:gd name="connsiteY6" fmla="*/ 0 h 1094586"/>
                <a:gd name="connsiteX7" fmla="*/ 1419659 w 1938047"/>
                <a:gd name="connsiteY7" fmla="*/ 440398 h 1094586"/>
                <a:gd name="connsiteX8" fmla="*/ 939150 w 1938047"/>
                <a:gd name="connsiteY8" fmla="*/ 889713 h 1094586"/>
                <a:gd name="connsiteX9" fmla="*/ 939150 w 1938047"/>
                <a:gd name="connsiteY9" fmla="*/ 890276 h 1094586"/>
                <a:gd name="connsiteX10" fmla="*/ 933544 w 1938047"/>
                <a:gd name="connsiteY10" fmla="*/ 890276 h 1094586"/>
                <a:gd name="connsiteX11" fmla="*/ 931752 w 1938047"/>
                <a:gd name="connsiteY11" fmla="*/ 890456 h 1094586"/>
                <a:gd name="connsiteX12" fmla="*/ 931752 w 1938047"/>
                <a:gd name="connsiteY12" fmla="*/ 890276 h 1094586"/>
                <a:gd name="connsiteX13" fmla="*/ 639997 w 1938047"/>
                <a:gd name="connsiteY13" fmla="*/ 890276 h 1094586"/>
                <a:gd name="connsiteX14" fmla="*/ 639997 w 1938047"/>
                <a:gd name="connsiteY14"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939150 w 1938047"/>
                <a:gd name="connsiteY4" fmla="*/ 481656 h 1094586"/>
                <a:gd name="connsiteX5" fmla="*/ 939150 w 1938047"/>
                <a:gd name="connsiteY5" fmla="*/ 481988 h 1094586"/>
                <a:gd name="connsiteX6" fmla="*/ 1938047 w 1938047"/>
                <a:gd name="connsiteY6" fmla="*/ 0 h 1094586"/>
                <a:gd name="connsiteX7" fmla="*/ 1483952 w 1938047"/>
                <a:gd name="connsiteY7" fmla="*/ 502310 h 1094586"/>
                <a:gd name="connsiteX8" fmla="*/ 939150 w 1938047"/>
                <a:gd name="connsiteY8" fmla="*/ 889713 h 1094586"/>
                <a:gd name="connsiteX9" fmla="*/ 939150 w 1938047"/>
                <a:gd name="connsiteY9" fmla="*/ 890276 h 1094586"/>
                <a:gd name="connsiteX10" fmla="*/ 933544 w 1938047"/>
                <a:gd name="connsiteY10" fmla="*/ 890276 h 1094586"/>
                <a:gd name="connsiteX11" fmla="*/ 931752 w 1938047"/>
                <a:gd name="connsiteY11" fmla="*/ 890456 h 1094586"/>
                <a:gd name="connsiteX12" fmla="*/ 931752 w 1938047"/>
                <a:gd name="connsiteY12" fmla="*/ 890276 h 1094586"/>
                <a:gd name="connsiteX13" fmla="*/ 639997 w 1938047"/>
                <a:gd name="connsiteY13" fmla="*/ 890276 h 1094586"/>
                <a:gd name="connsiteX14" fmla="*/ 639997 w 1938047"/>
                <a:gd name="connsiteY14"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939150 w 1938047"/>
                <a:gd name="connsiteY4" fmla="*/ 481656 h 1094586"/>
                <a:gd name="connsiteX5" fmla="*/ 939150 w 1938047"/>
                <a:gd name="connsiteY5" fmla="*/ 481988 h 1094586"/>
                <a:gd name="connsiteX6" fmla="*/ 1938047 w 1938047"/>
                <a:gd name="connsiteY6" fmla="*/ 0 h 1094586"/>
                <a:gd name="connsiteX7" fmla="*/ 1483952 w 1938047"/>
                <a:gd name="connsiteY7" fmla="*/ 502310 h 1094586"/>
                <a:gd name="connsiteX8" fmla="*/ 939150 w 1938047"/>
                <a:gd name="connsiteY8" fmla="*/ 889713 h 1094586"/>
                <a:gd name="connsiteX9" fmla="*/ 939150 w 1938047"/>
                <a:gd name="connsiteY9" fmla="*/ 890276 h 1094586"/>
                <a:gd name="connsiteX10" fmla="*/ 933544 w 1938047"/>
                <a:gd name="connsiteY10" fmla="*/ 890276 h 1094586"/>
                <a:gd name="connsiteX11" fmla="*/ 931752 w 1938047"/>
                <a:gd name="connsiteY11" fmla="*/ 890456 h 1094586"/>
                <a:gd name="connsiteX12" fmla="*/ 931752 w 1938047"/>
                <a:gd name="connsiteY12" fmla="*/ 890276 h 1094586"/>
                <a:gd name="connsiteX13" fmla="*/ 639997 w 1938047"/>
                <a:gd name="connsiteY13" fmla="*/ 890276 h 1094586"/>
                <a:gd name="connsiteX14" fmla="*/ 639997 w 1938047"/>
                <a:gd name="connsiteY14"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939150 w 1938047"/>
                <a:gd name="connsiteY4" fmla="*/ 481656 h 1094586"/>
                <a:gd name="connsiteX5" fmla="*/ 1938047 w 1938047"/>
                <a:gd name="connsiteY5" fmla="*/ 0 h 1094586"/>
                <a:gd name="connsiteX6" fmla="*/ 1483952 w 1938047"/>
                <a:gd name="connsiteY6" fmla="*/ 502310 h 1094586"/>
                <a:gd name="connsiteX7" fmla="*/ 939150 w 1938047"/>
                <a:gd name="connsiteY7" fmla="*/ 889713 h 1094586"/>
                <a:gd name="connsiteX8" fmla="*/ 939150 w 1938047"/>
                <a:gd name="connsiteY8" fmla="*/ 890276 h 1094586"/>
                <a:gd name="connsiteX9" fmla="*/ 933544 w 1938047"/>
                <a:gd name="connsiteY9" fmla="*/ 890276 h 1094586"/>
                <a:gd name="connsiteX10" fmla="*/ 931752 w 1938047"/>
                <a:gd name="connsiteY10" fmla="*/ 890456 h 1094586"/>
                <a:gd name="connsiteX11" fmla="*/ 931752 w 1938047"/>
                <a:gd name="connsiteY11" fmla="*/ 890276 h 1094586"/>
                <a:gd name="connsiteX12" fmla="*/ 639997 w 1938047"/>
                <a:gd name="connsiteY12" fmla="*/ 890276 h 1094586"/>
                <a:gd name="connsiteX13" fmla="*/ 639997 w 1938047"/>
                <a:gd name="connsiteY13"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1938047 w 1938047"/>
                <a:gd name="connsiteY4" fmla="*/ 0 h 1094586"/>
                <a:gd name="connsiteX5" fmla="*/ 1483952 w 1938047"/>
                <a:gd name="connsiteY5" fmla="*/ 502310 h 1094586"/>
                <a:gd name="connsiteX6" fmla="*/ 939150 w 1938047"/>
                <a:gd name="connsiteY6" fmla="*/ 889713 h 1094586"/>
                <a:gd name="connsiteX7" fmla="*/ 939150 w 1938047"/>
                <a:gd name="connsiteY7" fmla="*/ 890276 h 1094586"/>
                <a:gd name="connsiteX8" fmla="*/ 933544 w 1938047"/>
                <a:gd name="connsiteY8" fmla="*/ 890276 h 1094586"/>
                <a:gd name="connsiteX9" fmla="*/ 931752 w 1938047"/>
                <a:gd name="connsiteY9" fmla="*/ 890456 h 1094586"/>
                <a:gd name="connsiteX10" fmla="*/ 931752 w 1938047"/>
                <a:gd name="connsiteY10" fmla="*/ 890276 h 1094586"/>
                <a:gd name="connsiteX11" fmla="*/ 639997 w 1938047"/>
                <a:gd name="connsiteY11" fmla="*/ 890276 h 1094586"/>
                <a:gd name="connsiteX12" fmla="*/ 639997 w 1938047"/>
                <a:gd name="connsiteY12"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1938047 w 1938047"/>
                <a:gd name="connsiteY4" fmla="*/ 0 h 1094586"/>
                <a:gd name="connsiteX5" fmla="*/ 1483952 w 1938047"/>
                <a:gd name="connsiteY5" fmla="*/ 502310 h 1094586"/>
                <a:gd name="connsiteX6" fmla="*/ 939150 w 1938047"/>
                <a:gd name="connsiteY6" fmla="*/ 889713 h 1094586"/>
                <a:gd name="connsiteX7" fmla="*/ 939150 w 1938047"/>
                <a:gd name="connsiteY7" fmla="*/ 890276 h 1094586"/>
                <a:gd name="connsiteX8" fmla="*/ 933544 w 1938047"/>
                <a:gd name="connsiteY8" fmla="*/ 890276 h 1094586"/>
                <a:gd name="connsiteX9" fmla="*/ 931752 w 1938047"/>
                <a:gd name="connsiteY9" fmla="*/ 890456 h 1094586"/>
                <a:gd name="connsiteX10" fmla="*/ 931752 w 1938047"/>
                <a:gd name="connsiteY10" fmla="*/ 890276 h 1094586"/>
                <a:gd name="connsiteX11" fmla="*/ 639997 w 1938047"/>
                <a:gd name="connsiteY11" fmla="*/ 890276 h 1094586"/>
                <a:gd name="connsiteX12" fmla="*/ 639997 w 1938047"/>
                <a:gd name="connsiteY12" fmla="*/ 1094586 h 1094586"/>
                <a:gd name="connsiteX0" fmla="*/ 639997 w 1938047"/>
                <a:gd name="connsiteY0" fmla="*/ 1094586 h 1094586"/>
                <a:gd name="connsiteX1" fmla="*/ 0 w 1938047"/>
                <a:gd name="connsiteY1" fmla="*/ 685966 h 1094586"/>
                <a:gd name="connsiteX2" fmla="*/ 639997 w 1938047"/>
                <a:gd name="connsiteY2" fmla="*/ 277346 h 1094586"/>
                <a:gd name="connsiteX3" fmla="*/ 639997 w 1938047"/>
                <a:gd name="connsiteY3" fmla="*/ 481656 h 1094586"/>
                <a:gd name="connsiteX4" fmla="*/ 1938047 w 1938047"/>
                <a:gd name="connsiteY4" fmla="*/ 0 h 1094586"/>
                <a:gd name="connsiteX5" fmla="*/ 1483952 w 1938047"/>
                <a:gd name="connsiteY5" fmla="*/ 502310 h 1094586"/>
                <a:gd name="connsiteX6" fmla="*/ 939150 w 1938047"/>
                <a:gd name="connsiteY6" fmla="*/ 889713 h 1094586"/>
                <a:gd name="connsiteX7" fmla="*/ 939150 w 1938047"/>
                <a:gd name="connsiteY7" fmla="*/ 890276 h 1094586"/>
                <a:gd name="connsiteX8" fmla="*/ 933544 w 1938047"/>
                <a:gd name="connsiteY8" fmla="*/ 890276 h 1094586"/>
                <a:gd name="connsiteX9" fmla="*/ 931752 w 1938047"/>
                <a:gd name="connsiteY9" fmla="*/ 890456 h 1094586"/>
                <a:gd name="connsiteX10" fmla="*/ 931752 w 1938047"/>
                <a:gd name="connsiteY10" fmla="*/ 890276 h 1094586"/>
                <a:gd name="connsiteX11" fmla="*/ 639997 w 1938047"/>
                <a:gd name="connsiteY11" fmla="*/ 890276 h 1094586"/>
                <a:gd name="connsiteX12" fmla="*/ 639997 w 1938047"/>
                <a:gd name="connsiteY12" fmla="*/ 1094586 h 1094586"/>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483952 w 1860409"/>
                <a:gd name="connsiteY5" fmla="*/ 683465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39227 w 1860409"/>
                <a:gd name="connsiteY5" fmla="*/ 717971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39227 w 1860409"/>
                <a:gd name="connsiteY5" fmla="*/ 717971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409"/>
                <a:gd name="connsiteY0" fmla="*/ 1275741 h 1275741"/>
                <a:gd name="connsiteX1" fmla="*/ 0 w 1860409"/>
                <a:gd name="connsiteY1" fmla="*/ 867121 h 1275741"/>
                <a:gd name="connsiteX2" fmla="*/ 639997 w 1860409"/>
                <a:gd name="connsiteY2" fmla="*/ 458501 h 1275741"/>
                <a:gd name="connsiteX3" fmla="*/ 639997 w 1860409"/>
                <a:gd name="connsiteY3" fmla="*/ 662811 h 1275741"/>
                <a:gd name="connsiteX4" fmla="*/ 1860409 w 1860409"/>
                <a:gd name="connsiteY4" fmla="*/ 0 h 1275741"/>
                <a:gd name="connsiteX5" fmla="*/ 1690986 w 1860409"/>
                <a:gd name="connsiteY5" fmla="*/ 700718 h 1275741"/>
                <a:gd name="connsiteX6" fmla="*/ 939150 w 1860409"/>
                <a:gd name="connsiteY6" fmla="*/ 1070868 h 1275741"/>
                <a:gd name="connsiteX7" fmla="*/ 939150 w 1860409"/>
                <a:gd name="connsiteY7" fmla="*/ 1071431 h 1275741"/>
                <a:gd name="connsiteX8" fmla="*/ 933544 w 1860409"/>
                <a:gd name="connsiteY8" fmla="*/ 1071431 h 1275741"/>
                <a:gd name="connsiteX9" fmla="*/ 931752 w 1860409"/>
                <a:gd name="connsiteY9" fmla="*/ 1071611 h 1275741"/>
                <a:gd name="connsiteX10" fmla="*/ 931752 w 1860409"/>
                <a:gd name="connsiteY10" fmla="*/ 1071431 h 1275741"/>
                <a:gd name="connsiteX11" fmla="*/ 639997 w 1860409"/>
                <a:gd name="connsiteY11" fmla="*/ 1071431 h 1275741"/>
                <a:gd name="connsiteX12" fmla="*/ 639997 w 1860409"/>
                <a:gd name="connsiteY12" fmla="*/ 1275741 h 1275741"/>
                <a:gd name="connsiteX0" fmla="*/ 639997 w 1860974"/>
                <a:gd name="connsiteY0" fmla="*/ 1275741 h 1275741"/>
                <a:gd name="connsiteX1" fmla="*/ 0 w 1860974"/>
                <a:gd name="connsiteY1" fmla="*/ 867121 h 1275741"/>
                <a:gd name="connsiteX2" fmla="*/ 639997 w 1860974"/>
                <a:gd name="connsiteY2" fmla="*/ 458501 h 1275741"/>
                <a:gd name="connsiteX3" fmla="*/ 639997 w 1860974"/>
                <a:gd name="connsiteY3" fmla="*/ 662811 h 1275741"/>
                <a:gd name="connsiteX4" fmla="*/ 1860409 w 1860974"/>
                <a:gd name="connsiteY4" fmla="*/ 0 h 1275741"/>
                <a:gd name="connsiteX5" fmla="*/ 1690986 w 1860974"/>
                <a:gd name="connsiteY5" fmla="*/ 700718 h 1275741"/>
                <a:gd name="connsiteX6" fmla="*/ 939150 w 1860974"/>
                <a:gd name="connsiteY6" fmla="*/ 1070868 h 1275741"/>
                <a:gd name="connsiteX7" fmla="*/ 939150 w 1860974"/>
                <a:gd name="connsiteY7" fmla="*/ 1071431 h 1275741"/>
                <a:gd name="connsiteX8" fmla="*/ 933544 w 1860974"/>
                <a:gd name="connsiteY8" fmla="*/ 1071431 h 1275741"/>
                <a:gd name="connsiteX9" fmla="*/ 931752 w 1860974"/>
                <a:gd name="connsiteY9" fmla="*/ 1071611 h 1275741"/>
                <a:gd name="connsiteX10" fmla="*/ 931752 w 1860974"/>
                <a:gd name="connsiteY10" fmla="*/ 1071431 h 1275741"/>
                <a:gd name="connsiteX11" fmla="*/ 639997 w 1860974"/>
                <a:gd name="connsiteY11" fmla="*/ 1071431 h 1275741"/>
                <a:gd name="connsiteX12" fmla="*/ 639997 w 1860974"/>
                <a:gd name="connsiteY12" fmla="*/ 1275741 h 1275741"/>
                <a:gd name="connsiteX0" fmla="*/ 657407 w 1878384"/>
                <a:gd name="connsiteY0" fmla="*/ 1275741 h 1275741"/>
                <a:gd name="connsiteX1" fmla="*/ 0 w 1878384"/>
                <a:gd name="connsiteY1" fmla="*/ 806186 h 1275741"/>
                <a:gd name="connsiteX2" fmla="*/ 657407 w 1878384"/>
                <a:gd name="connsiteY2" fmla="*/ 458501 h 1275741"/>
                <a:gd name="connsiteX3" fmla="*/ 657407 w 1878384"/>
                <a:gd name="connsiteY3" fmla="*/ 662811 h 1275741"/>
                <a:gd name="connsiteX4" fmla="*/ 1877819 w 1878384"/>
                <a:gd name="connsiteY4" fmla="*/ 0 h 1275741"/>
                <a:gd name="connsiteX5" fmla="*/ 1708396 w 1878384"/>
                <a:gd name="connsiteY5" fmla="*/ 700718 h 1275741"/>
                <a:gd name="connsiteX6" fmla="*/ 956560 w 1878384"/>
                <a:gd name="connsiteY6" fmla="*/ 1070868 h 1275741"/>
                <a:gd name="connsiteX7" fmla="*/ 956560 w 1878384"/>
                <a:gd name="connsiteY7" fmla="*/ 1071431 h 1275741"/>
                <a:gd name="connsiteX8" fmla="*/ 950954 w 1878384"/>
                <a:gd name="connsiteY8" fmla="*/ 1071431 h 1275741"/>
                <a:gd name="connsiteX9" fmla="*/ 949162 w 1878384"/>
                <a:gd name="connsiteY9" fmla="*/ 1071611 h 1275741"/>
                <a:gd name="connsiteX10" fmla="*/ 949162 w 1878384"/>
                <a:gd name="connsiteY10" fmla="*/ 1071431 h 1275741"/>
                <a:gd name="connsiteX11" fmla="*/ 657407 w 1878384"/>
                <a:gd name="connsiteY11" fmla="*/ 1071431 h 1275741"/>
                <a:gd name="connsiteX12" fmla="*/ 657407 w 1878384"/>
                <a:gd name="connsiteY12" fmla="*/ 1275741 h 1275741"/>
                <a:gd name="connsiteX0" fmla="*/ 648701 w 1869678"/>
                <a:gd name="connsiteY0" fmla="*/ 1275741 h 1275741"/>
                <a:gd name="connsiteX1" fmla="*/ 0 w 1869678"/>
                <a:gd name="connsiteY1" fmla="*/ 745250 h 1275741"/>
                <a:gd name="connsiteX2" fmla="*/ 648701 w 1869678"/>
                <a:gd name="connsiteY2" fmla="*/ 458501 h 1275741"/>
                <a:gd name="connsiteX3" fmla="*/ 648701 w 1869678"/>
                <a:gd name="connsiteY3" fmla="*/ 662811 h 1275741"/>
                <a:gd name="connsiteX4" fmla="*/ 1869113 w 1869678"/>
                <a:gd name="connsiteY4" fmla="*/ 0 h 1275741"/>
                <a:gd name="connsiteX5" fmla="*/ 1699690 w 1869678"/>
                <a:gd name="connsiteY5" fmla="*/ 700718 h 1275741"/>
                <a:gd name="connsiteX6" fmla="*/ 947854 w 1869678"/>
                <a:gd name="connsiteY6" fmla="*/ 1070868 h 1275741"/>
                <a:gd name="connsiteX7" fmla="*/ 947854 w 1869678"/>
                <a:gd name="connsiteY7" fmla="*/ 1071431 h 1275741"/>
                <a:gd name="connsiteX8" fmla="*/ 942248 w 1869678"/>
                <a:gd name="connsiteY8" fmla="*/ 1071431 h 1275741"/>
                <a:gd name="connsiteX9" fmla="*/ 940456 w 1869678"/>
                <a:gd name="connsiteY9" fmla="*/ 1071611 h 1275741"/>
                <a:gd name="connsiteX10" fmla="*/ 940456 w 1869678"/>
                <a:gd name="connsiteY10" fmla="*/ 1071431 h 1275741"/>
                <a:gd name="connsiteX11" fmla="*/ 648701 w 1869678"/>
                <a:gd name="connsiteY11" fmla="*/ 1071431 h 1275741"/>
                <a:gd name="connsiteX12" fmla="*/ 648701 w 1869678"/>
                <a:gd name="connsiteY12" fmla="*/ 1275741 h 1275741"/>
                <a:gd name="connsiteX0" fmla="*/ 648701 w 1869678"/>
                <a:gd name="connsiteY0" fmla="*/ 1275741 h 1275741"/>
                <a:gd name="connsiteX1" fmla="*/ 0 w 1869678"/>
                <a:gd name="connsiteY1" fmla="*/ 745250 h 1275741"/>
                <a:gd name="connsiteX2" fmla="*/ 692227 w 1869678"/>
                <a:gd name="connsiteY2" fmla="*/ 467206 h 1275741"/>
                <a:gd name="connsiteX3" fmla="*/ 648701 w 1869678"/>
                <a:gd name="connsiteY3" fmla="*/ 662811 h 1275741"/>
                <a:gd name="connsiteX4" fmla="*/ 1869113 w 1869678"/>
                <a:gd name="connsiteY4" fmla="*/ 0 h 1275741"/>
                <a:gd name="connsiteX5" fmla="*/ 1699690 w 1869678"/>
                <a:gd name="connsiteY5" fmla="*/ 700718 h 1275741"/>
                <a:gd name="connsiteX6" fmla="*/ 947854 w 1869678"/>
                <a:gd name="connsiteY6" fmla="*/ 1070868 h 1275741"/>
                <a:gd name="connsiteX7" fmla="*/ 947854 w 1869678"/>
                <a:gd name="connsiteY7" fmla="*/ 1071431 h 1275741"/>
                <a:gd name="connsiteX8" fmla="*/ 942248 w 1869678"/>
                <a:gd name="connsiteY8" fmla="*/ 1071431 h 1275741"/>
                <a:gd name="connsiteX9" fmla="*/ 940456 w 1869678"/>
                <a:gd name="connsiteY9" fmla="*/ 1071611 h 1275741"/>
                <a:gd name="connsiteX10" fmla="*/ 940456 w 1869678"/>
                <a:gd name="connsiteY10" fmla="*/ 1071431 h 1275741"/>
                <a:gd name="connsiteX11" fmla="*/ 648701 w 1869678"/>
                <a:gd name="connsiteY11" fmla="*/ 1071431 h 1275741"/>
                <a:gd name="connsiteX12" fmla="*/ 648701 w 1869678"/>
                <a:gd name="connsiteY12" fmla="*/ 1275741 h 127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9678" h="1275741">
                  <a:moveTo>
                    <a:pt x="648701" y="1275741"/>
                  </a:moveTo>
                  <a:lnTo>
                    <a:pt x="0" y="745250"/>
                  </a:lnTo>
                  <a:lnTo>
                    <a:pt x="692227" y="467206"/>
                  </a:lnTo>
                  <a:lnTo>
                    <a:pt x="648701" y="662811"/>
                  </a:lnTo>
                  <a:cubicBezTo>
                    <a:pt x="1357429" y="830061"/>
                    <a:pt x="1695222" y="453850"/>
                    <a:pt x="1869113" y="0"/>
                  </a:cubicBezTo>
                  <a:cubicBezTo>
                    <a:pt x="1874698" y="336676"/>
                    <a:pt x="1840380" y="504920"/>
                    <a:pt x="1699690" y="700718"/>
                  </a:cubicBezTo>
                  <a:cubicBezTo>
                    <a:pt x="1447095" y="992167"/>
                    <a:pt x="1195243" y="1067624"/>
                    <a:pt x="947854" y="1070868"/>
                  </a:cubicBezTo>
                  <a:lnTo>
                    <a:pt x="947854" y="1071431"/>
                  </a:lnTo>
                  <a:lnTo>
                    <a:pt x="942248" y="1071431"/>
                  </a:lnTo>
                  <a:cubicBezTo>
                    <a:pt x="941652" y="1071610"/>
                    <a:pt x="941054" y="1071611"/>
                    <a:pt x="940456" y="1071611"/>
                  </a:cubicBezTo>
                  <a:lnTo>
                    <a:pt x="940456" y="1071431"/>
                  </a:lnTo>
                  <a:lnTo>
                    <a:pt x="648701" y="1071431"/>
                  </a:lnTo>
                  <a:lnTo>
                    <a:pt x="648701" y="127574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latin typeface="Times New Roman" panose="02020603050405020304" pitchFamily="18" charset="0"/>
              </a:endParaRPr>
            </a:p>
          </p:txBody>
        </p:sp>
      </p:grpSp>
      <p:grpSp>
        <p:nvGrpSpPr>
          <p:cNvPr id="7" name="Group 6">
            <a:extLst>
              <a:ext uri="{FF2B5EF4-FFF2-40B4-BE49-F238E27FC236}">
                <a16:creationId xmlns:a16="http://schemas.microsoft.com/office/drawing/2014/main" id="{89F6FA25-241D-42A4-2AF5-DEF574B31647}"/>
              </a:ext>
            </a:extLst>
          </p:cNvPr>
          <p:cNvGrpSpPr/>
          <p:nvPr/>
        </p:nvGrpSpPr>
        <p:grpSpPr>
          <a:xfrm>
            <a:off x="5320937" y="3782807"/>
            <a:ext cx="1525940" cy="948004"/>
            <a:chOff x="3182720" y="1236263"/>
            <a:chExt cx="1703475" cy="948004"/>
          </a:xfrm>
        </p:grpSpPr>
        <p:sp>
          <p:nvSpPr>
            <p:cNvPr id="8" name="TextBox 7">
              <a:extLst>
                <a:ext uri="{FF2B5EF4-FFF2-40B4-BE49-F238E27FC236}">
                  <a16:creationId xmlns:a16="http://schemas.microsoft.com/office/drawing/2014/main" id="{6B75A0FD-6005-E3AF-3D21-719D5AA26F8E}"/>
                </a:ext>
              </a:extLst>
            </p:cNvPr>
            <p:cNvSpPr txBox="1"/>
            <p:nvPr/>
          </p:nvSpPr>
          <p:spPr>
            <a:xfrm>
              <a:off x="3233964" y="1845713"/>
              <a:ext cx="1652231" cy="338554"/>
            </a:xfrm>
            <a:prstGeom prst="rect">
              <a:avLst/>
            </a:prstGeom>
            <a:noFill/>
          </p:spPr>
          <p:txBody>
            <a:bodyPr wrap="square" rtlCol="0">
              <a:spAutoFit/>
            </a:bodyPr>
            <a:lstStyle/>
            <a:p>
              <a:pPr algn="ctr"/>
              <a:r>
                <a:rPr lang="en-US" altLang="ko-KR" sz="1600" b="1" dirty="0">
                  <a:solidFill>
                    <a:schemeClr val="bg1"/>
                  </a:solidFill>
                  <a:latin typeface="Times New Roman" panose="02020603050405020304" pitchFamily="18" charset="0"/>
                  <a:cs typeface="Times New Roman" panose="02020603050405020304" pitchFamily="18" charset="0"/>
                </a:rPr>
                <a:t>Add Text</a:t>
              </a:r>
              <a:endParaRPr lang="ko-KR" altLang="en-US" sz="1600" b="1"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8C60803-B91B-EAE7-9AA5-2910853B0170}"/>
                </a:ext>
              </a:extLst>
            </p:cNvPr>
            <p:cNvSpPr txBox="1"/>
            <p:nvPr/>
          </p:nvSpPr>
          <p:spPr>
            <a:xfrm>
              <a:off x="3182720" y="1236263"/>
              <a:ext cx="1652231" cy="830997"/>
            </a:xfrm>
            <a:prstGeom prst="rect">
              <a:avLst/>
            </a:prstGeom>
            <a:noFill/>
          </p:spPr>
          <p:txBody>
            <a:bodyPr wrap="square" rtlCol="0">
              <a:spAutoFit/>
            </a:bodyPr>
            <a:lstStyle/>
            <a:p>
              <a:pPr algn="ctr"/>
              <a:r>
                <a:rPr lang="en-US" altLang="ko-KR" sz="2400" dirty="0" err="1">
                  <a:solidFill>
                    <a:schemeClr val="tx1"/>
                  </a:solidFill>
                  <a:latin typeface="Times New Roman" panose="02020603050405020304" pitchFamily="18" charset="0"/>
                  <a:cs typeface="Times New Roman" panose="02020603050405020304" pitchFamily="18" charset="0"/>
                </a:rPr>
                <a:t>Hướng</a:t>
              </a:r>
              <a:r>
                <a:rPr lang="en-US" altLang="ko-KR" sz="2400" dirty="0">
                  <a:solidFill>
                    <a:schemeClr val="tx1"/>
                  </a:solidFill>
                  <a:latin typeface="Times New Roman" panose="02020603050405020304" pitchFamily="18" charset="0"/>
                  <a:cs typeface="Times New Roman" panose="02020603050405020304" pitchFamily="18" charset="0"/>
                </a:rPr>
                <a:t> </a:t>
              </a:r>
              <a:r>
                <a:rPr lang="en-US" altLang="ko-KR" sz="2400" dirty="0" err="1">
                  <a:solidFill>
                    <a:schemeClr val="tx1"/>
                  </a:solidFill>
                  <a:latin typeface="Times New Roman" panose="02020603050405020304" pitchFamily="18" charset="0"/>
                  <a:cs typeface="Times New Roman" panose="02020603050405020304" pitchFamily="18" charset="0"/>
                </a:rPr>
                <a:t>phát</a:t>
              </a:r>
              <a:r>
                <a:rPr lang="en-US" altLang="ko-KR" sz="2400" dirty="0">
                  <a:solidFill>
                    <a:schemeClr val="tx1"/>
                  </a:solidFill>
                  <a:latin typeface="Times New Roman" panose="02020603050405020304" pitchFamily="18" charset="0"/>
                  <a:cs typeface="Times New Roman" panose="02020603050405020304" pitchFamily="18" charset="0"/>
                </a:rPr>
                <a:t> </a:t>
              </a:r>
              <a:r>
                <a:rPr lang="en-US" altLang="ko-KR" sz="2400" dirty="0" err="1">
                  <a:solidFill>
                    <a:schemeClr val="tx1"/>
                  </a:solidFill>
                  <a:latin typeface="Times New Roman" panose="02020603050405020304" pitchFamily="18" charset="0"/>
                  <a:cs typeface="Times New Roman" panose="02020603050405020304" pitchFamily="18" charset="0"/>
                </a:rPr>
                <a:t>triển</a:t>
              </a:r>
              <a:endParaRPr lang="ko-KR" altLang="en-US" sz="2400" dirty="0">
                <a:solidFill>
                  <a:schemeClr val="tx1"/>
                </a:solidFill>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AF81FA66-135A-0482-F946-6C68FDE4A925}"/>
              </a:ext>
            </a:extLst>
          </p:cNvPr>
          <p:cNvGrpSpPr/>
          <p:nvPr/>
        </p:nvGrpSpPr>
        <p:grpSpPr>
          <a:xfrm>
            <a:off x="8116546" y="1346448"/>
            <a:ext cx="3192721" cy="1925379"/>
            <a:chOff x="6201411" y="1095618"/>
            <a:chExt cx="2229889" cy="1369761"/>
          </a:xfrm>
        </p:grpSpPr>
        <p:sp>
          <p:nvSpPr>
            <p:cNvPr id="11" name="TextBox 10">
              <a:extLst>
                <a:ext uri="{FF2B5EF4-FFF2-40B4-BE49-F238E27FC236}">
                  <a16:creationId xmlns:a16="http://schemas.microsoft.com/office/drawing/2014/main" id="{700D5644-BDE8-C3E1-4B27-FF437D027C2A}"/>
                </a:ext>
              </a:extLst>
            </p:cNvPr>
            <p:cNvSpPr txBox="1"/>
            <p:nvPr/>
          </p:nvSpPr>
          <p:spPr>
            <a:xfrm>
              <a:off x="6201411" y="1095618"/>
              <a:ext cx="2229889" cy="197064"/>
            </a:xfrm>
            <a:prstGeom prst="rect">
              <a:avLst/>
            </a:prstGeom>
            <a:solidFill>
              <a:schemeClr val="accent3"/>
            </a:solidFill>
          </p:spPr>
          <p:txBody>
            <a:bodyPr wrap="square" rtlCol="0">
              <a:spAutoFit/>
            </a:bodyPr>
            <a:lstStyle/>
            <a:p>
              <a:r>
                <a:rPr lang="en-US" altLang="ko-KR" sz="1200" b="1" dirty="0">
                  <a:solidFill>
                    <a:schemeClr val="bg1"/>
                  </a:solidFill>
                  <a:latin typeface="Times New Roman" panose="02020603050405020304" pitchFamily="18" charset="0"/>
                  <a:cs typeface="Times New Roman" panose="02020603050405020304" pitchFamily="18" charset="0"/>
                </a:rPr>
                <a:t>2.</a:t>
              </a:r>
              <a:endParaRPr lang="ko-KR" altLang="en-US" sz="1200"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EB8E9F4-D6DB-D6EC-15B5-85FDFBB74ECC}"/>
                </a:ext>
              </a:extLst>
            </p:cNvPr>
            <p:cNvSpPr txBox="1"/>
            <p:nvPr/>
          </p:nvSpPr>
          <p:spPr>
            <a:xfrm>
              <a:off x="6201411" y="1348685"/>
              <a:ext cx="2229889" cy="1116694"/>
            </a:xfrm>
            <a:prstGeom prst="rect">
              <a:avLst/>
            </a:prstGeom>
            <a:noFill/>
          </p:spPr>
          <p:txBody>
            <a:bodyPr wrap="square" rtlCol="0">
              <a:spAutoFit/>
            </a:bodyPr>
            <a:lstStyle/>
            <a:p>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Tối</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ưu</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Tối</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ưu</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nguồn</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sở</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cải</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giảm</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thiểu</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tải</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trang</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tăng</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khả</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chịu</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tải</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r>
                <a:rPr lang="en-US" altLang="ko-KR" sz="1600" dirty="0">
                  <a:solidFill>
                    <a:schemeClr val="tx1"/>
                  </a:solidFill>
                  <a:latin typeface="Times New Roman" panose="02020603050405020304" pitchFamily="18" charset="0"/>
                  <a:cs typeface="Times New Roman" panose="02020603050405020304" pitchFamily="18" charset="0"/>
                </a:rPr>
                <a:t>        </a:t>
              </a:r>
              <a:endParaRPr lang="ko-KR" altLang="en-US" sz="1600" dirty="0">
                <a:solidFill>
                  <a:schemeClr val="tx1"/>
                </a:solidFill>
                <a:latin typeface="Times New Roman" panose="02020603050405020304" pitchFamily="18" charset="0"/>
                <a:cs typeface="Times New Roman" panose="02020603050405020304" pitchFamily="18" charset="0"/>
              </a:endParaRPr>
            </a:p>
          </p:txBody>
        </p:sp>
      </p:grpSp>
      <p:grpSp>
        <p:nvGrpSpPr>
          <p:cNvPr id="13" name="Group 12">
            <a:extLst>
              <a:ext uri="{FF2B5EF4-FFF2-40B4-BE49-F238E27FC236}">
                <a16:creationId xmlns:a16="http://schemas.microsoft.com/office/drawing/2014/main" id="{7B35A206-AB90-E0EF-739E-AD2FA38C86EC}"/>
              </a:ext>
            </a:extLst>
          </p:cNvPr>
          <p:cNvGrpSpPr/>
          <p:nvPr/>
        </p:nvGrpSpPr>
        <p:grpSpPr>
          <a:xfrm>
            <a:off x="8130274" y="4793061"/>
            <a:ext cx="3192723" cy="2045561"/>
            <a:chOff x="6210998" y="1433695"/>
            <a:chExt cx="2229890" cy="1455261"/>
          </a:xfrm>
        </p:grpSpPr>
        <p:sp>
          <p:nvSpPr>
            <p:cNvPr id="14" name="TextBox 13">
              <a:extLst>
                <a:ext uri="{FF2B5EF4-FFF2-40B4-BE49-F238E27FC236}">
                  <a16:creationId xmlns:a16="http://schemas.microsoft.com/office/drawing/2014/main" id="{EEE545F7-BD4E-B529-0B8F-76D381D87240}"/>
                </a:ext>
              </a:extLst>
            </p:cNvPr>
            <p:cNvSpPr txBox="1"/>
            <p:nvPr/>
          </p:nvSpPr>
          <p:spPr>
            <a:xfrm>
              <a:off x="6210999" y="1433695"/>
              <a:ext cx="2229889" cy="197064"/>
            </a:xfrm>
            <a:prstGeom prst="rect">
              <a:avLst/>
            </a:prstGeom>
            <a:solidFill>
              <a:schemeClr val="accent2"/>
            </a:solidFill>
          </p:spPr>
          <p:txBody>
            <a:bodyPr wrap="square" rtlCol="0">
              <a:spAutoFit/>
            </a:bodyPr>
            <a:lstStyle/>
            <a:p>
              <a:r>
                <a:rPr lang="en-US" altLang="ko-KR" sz="1200" b="1" dirty="0">
                  <a:solidFill>
                    <a:schemeClr val="bg1"/>
                  </a:solidFill>
                  <a:latin typeface="Times New Roman" panose="02020603050405020304" pitchFamily="18" charset="0"/>
                  <a:cs typeface="Times New Roman" panose="02020603050405020304" pitchFamily="18" charset="0"/>
                </a:rPr>
                <a:t>4. </a:t>
              </a:r>
              <a:endParaRPr lang="ko-KR" altLang="en-US" sz="1200" b="1"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6B428DAD-4F4B-2D5C-898D-05C4810AD2ED}"/>
                </a:ext>
              </a:extLst>
            </p:cNvPr>
            <p:cNvSpPr txBox="1"/>
            <p:nvPr/>
          </p:nvSpPr>
          <p:spPr>
            <a:xfrm>
              <a:off x="6210998" y="1630759"/>
              <a:ext cx="2229889" cy="1258197"/>
            </a:xfrm>
            <a:prstGeom prst="rect">
              <a:avLst/>
            </a:prstGeom>
            <a:noFill/>
          </p:spPr>
          <p:txBody>
            <a:bodyPr wrap="square" rtlCol="0">
              <a:spAutoFit/>
            </a:bodyPr>
            <a:lstStyle/>
            <a:p>
              <a:pPr marR="0" lvl="0">
                <a:lnSpc>
                  <a:spcPct val="115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Kafka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ký</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tránh</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thắt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cổ</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chai’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trung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trao</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giữa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nội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microservice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giảm</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hết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p>
          </p:txBody>
        </p:sp>
      </p:grpSp>
      <p:grpSp>
        <p:nvGrpSpPr>
          <p:cNvPr id="16" name="Group 15">
            <a:extLst>
              <a:ext uri="{FF2B5EF4-FFF2-40B4-BE49-F238E27FC236}">
                <a16:creationId xmlns:a16="http://schemas.microsoft.com/office/drawing/2014/main" id="{07461B75-4D0F-1AA2-2720-16BF0131DC64}"/>
              </a:ext>
            </a:extLst>
          </p:cNvPr>
          <p:cNvGrpSpPr/>
          <p:nvPr/>
        </p:nvGrpSpPr>
        <p:grpSpPr>
          <a:xfrm>
            <a:off x="962817" y="1245359"/>
            <a:ext cx="3151047" cy="4708982"/>
            <a:chOff x="6210998" y="1433695"/>
            <a:chExt cx="2229890" cy="3350084"/>
          </a:xfrm>
        </p:grpSpPr>
        <p:sp>
          <p:nvSpPr>
            <p:cNvPr id="17" name="TextBox 16">
              <a:extLst>
                <a:ext uri="{FF2B5EF4-FFF2-40B4-BE49-F238E27FC236}">
                  <a16:creationId xmlns:a16="http://schemas.microsoft.com/office/drawing/2014/main" id="{8520B195-41E7-4D97-97AF-252644418631}"/>
                </a:ext>
              </a:extLst>
            </p:cNvPr>
            <p:cNvSpPr txBox="1"/>
            <p:nvPr/>
          </p:nvSpPr>
          <p:spPr>
            <a:xfrm>
              <a:off x="6210999" y="1433695"/>
              <a:ext cx="2229889" cy="197064"/>
            </a:xfrm>
            <a:prstGeom prst="rect">
              <a:avLst/>
            </a:prstGeom>
            <a:solidFill>
              <a:schemeClr val="accent4"/>
            </a:solidFill>
          </p:spPr>
          <p:txBody>
            <a:bodyPr wrap="square" rtlCol="0">
              <a:spAutoFit/>
            </a:bodyPr>
            <a:lstStyle/>
            <a:p>
              <a:r>
                <a:rPr lang="en-US" altLang="ko-KR" sz="1200" b="1" dirty="0">
                  <a:solidFill>
                    <a:schemeClr val="bg1"/>
                  </a:solidFill>
                  <a:latin typeface="Times New Roman" panose="02020603050405020304" pitchFamily="18" charset="0"/>
                  <a:cs typeface="Times New Roman" panose="02020603050405020304" pitchFamily="18" charset="0"/>
                </a:rPr>
                <a:t>1.</a:t>
              </a:r>
              <a:endParaRPr lang="ko-KR" altLang="en-US" sz="1200" b="1"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E1BAFF6C-1836-2BFB-87E7-DC901C646DFF}"/>
                </a:ext>
              </a:extLst>
            </p:cNvPr>
            <p:cNvSpPr txBox="1"/>
            <p:nvPr/>
          </p:nvSpPr>
          <p:spPr>
            <a:xfrm>
              <a:off x="6210998" y="1630759"/>
              <a:ext cx="2229889" cy="3153020"/>
            </a:xfrm>
            <a:prstGeom prst="rect">
              <a:avLst/>
            </a:prstGeom>
            <a:noFill/>
          </p:spPr>
          <p:txBody>
            <a:bodyPr wrap="square" rtlCol="0">
              <a:spAutoFit/>
            </a:bodyPr>
            <a:lstStyle/>
            <a:p>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Mở</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rộng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mới</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gợi</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ý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phí</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nối</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thư</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viện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web”</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altLang="ko-KR" sz="1600" dirty="0">
                  <a:solidFill>
                    <a:schemeClr val="bg1"/>
                  </a:solidFill>
                  <a:latin typeface="Times New Roman" panose="02020603050405020304" pitchFamily="18" charset="0"/>
                  <a:cs typeface="Times New Roman" panose="02020603050405020304" pitchFamily="18" charset="0"/>
                </a:rPr>
                <a:t> your audience and add a unique zing and appeal to your Presentations. </a:t>
              </a:r>
              <a:endParaRPr lang="ko-KR" altLang="en-US" sz="1600" dirty="0">
                <a:solidFill>
                  <a:schemeClr val="bg1"/>
                </a:solidFill>
                <a:latin typeface="Times New Roman" panose="02020603050405020304" pitchFamily="18" charset="0"/>
                <a:cs typeface="Times New Roman" panose="02020603050405020304" pitchFamily="18" charset="0"/>
              </a:endParaRPr>
            </a:p>
            <a:p>
              <a:r>
                <a:rPr lang="en-US" altLang="ko-KR" sz="1600" dirty="0">
                  <a:solidFill>
                    <a:schemeClr val="bg1"/>
                  </a:solidFill>
                  <a:latin typeface="Times New Roman" panose="02020603050405020304" pitchFamily="18" charset="0"/>
                  <a:cs typeface="Times New Roman" panose="02020603050405020304" pitchFamily="18" charset="0"/>
                </a:rPr>
                <a:t>I hope and I believe that this Template will your Time, Money and Reputation.        </a:t>
              </a:r>
              <a:endParaRPr lang="ko-KR" altLang="en-US" sz="1600" dirty="0">
                <a:solidFill>
                  <a:schemeClr val="bg1"/>
                </a:solidFill>
                <a:latin typeface="Times New Roman" panose="02020603050405020304" pitchFamily="18"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452794AE-2DE3-F7F6-2146-EEFFDC35A41D}"/>
              </a:ext>
            </a:extLst>
          </p:cNvPr>
          <p:cNvGrpSpPr/>
          <p:nvPr/>
        </p:nvGrpSpPr>
        <p:grpSpPr>
          <a:xfrm>
            <a:off x="898189" y="4793061"/>
            <a:ext cx="3192724" cy="1762406"/>
            <a:chOff x="6210999" y="1433695"/>
            <a:chExt cx="2259383" cy="1253818"/>
          </a:xfrm>
        </p:grpSpPr>
        <p:sp>
          <p:nvSpPr>
            <p:cNvPr id="20" name="TextBox 19">
              <a:extLst>
                <a:ext uri="{FF2B5EF4-FFF2-40B4-BE49-F238E27FC236}">
                  <a16:creationId xmlns:a16="http://schemas.microsoft.com/office/drawing/2014/main" id="{87C4FFE1-2E97-4A25-2543-D8D40DD7B185}"/>
                </a:ext>
              </a:extLst>
            </p:cNvPr>
            <p:cNvSpPr txBox="1"/>
            <p:nvPr/>
          </p:nvSpPr>
          <p:spPr>
            <a:xfrm>
              <a:off x="6210999" y="1433695"/>
              <a:ext cx="2229889" cy="197064"/>
            </a:xfrm>
            <a:prstGeom prst="rect">
              <a:avLst/>
            </a:prstGeom>
            <a:solidFill>
              <a:schemeClr val="accent1"/>
            </a:solidFill>
          </p:spPr>
          <p:txBody>
            <a:bodyPr wrap="square" rtlCol="0">
              <a:spAutoFit/>
            </a:bodyPr>
            <a:lstStyle/>
            <a:p>
              <a:r>
                <a:rPr lang="en-US" altLang="ko-KR" sz="1200" b="1" dirty="0">
                  <a:solidFill>
                    <a:schemeClr val="bg1"/>
                  </a:solidFill>
                  <a:latin typeface="Times New Roman" panose="02020603050405020304" pitchFamily="18" charset="0"/>
                  <a:cs typeface="Times New Roman" panose="02020603050405020304" pitchFamily="18" charset="0"/>
                </a:rPr>
                <a:t>3. </a:t>
              </a:r>
              <a:endParaRPr lang="ko-KR" altLang="en-US" sz="1200" b="1" dirty="0">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8678D688-4DD0-B4D0-1FED-FF75DC4B0BC4}"/>
                </a:ext>
              </a:extLst>
            </p:cNvPr>
            <p:cNvSpPr txBox="1"/>
            <p:nvPr/>
          </p:nvSpPr>
          <p:spPr>
            <a:xfrm>
              <a:off x="6240493" y="1630759"/>
              <a:ext cx="2229889" cy="1056754"/>
            </a:xfrm>
            <a:prstGeom prst="rect">
              <a:avLst/>
            </a:prstGeom>
            <a:noFill/>
          </p:spPr>
          <p:txBody>
            <a:bodyPr wrap="square" rtlCol="0">
              <a:spAutoFit/>
            </a:bodyPr>
            <a:lstStyle/>
            <a:p>
              <a:pPr marR="0" lvl="0">
                <a:lnSpc>
                  <a:spcPct val="115000"/>
                </a:lnSpc>
                <a:spcBef>
                  <a:spcPts val="0"/>
                </a:spcBef>
                <a:spcAft>
                  <a:spcPts val="0"/>
                </a:spcAf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mới</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Áp</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mới</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tuệ</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(AI)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cải</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trải</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xếp</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lịch</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lịch</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sp>
        <p:nvSpPr>
          <p:cNvPr id="22" name="Rectangle 16">
            <a:extLst>
              <a:ext uri="{FF2B5EF4-FFF2-40B4-BE49-F238E27FC236}">
                <a16:creationId xmlns:a16="http://schemas.microsoft.com/office/drawing/2014/main" id="{429FA589-0ECC-4B6B-AE18-D524EA9F5E7E}"/>
              </a:ext>
            </a:extLst>
          </p:cNvPr>
          <p:cNvSpPr/>
          <p:nvPr/>
        </p:nvSpPr>
        <p:spPr>
          <a:xfrm rot="2700000">
            <a:off x="5881505" y="3023936"/>
            <a:ext cx="428993" cy="76910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latin typeface="Times New Roman" panose="02020603050405020304" pitchFamily="18" charset="0"/>
            </a:endParaRPr>
          </a:p>
        </p:txBody>
      </p:sp>
    </p:spTree>
    <p:extLst>
      <p:ext uri="{BB962C8B-B14F-4D97-AF65-F5344CB8AC3E}">
        <p14:creationId xmlns:p14="http://schemas.microsoft.com/office/powerpoint/2010/main" val="3732104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38"/>
          <p:cNvSpPr/>
          <p:nvPr/>
        </p:nvSpPr>
        <p:spPr>
          <a:xfrm>
            <a:off x="2780744" y="1265221"/>
            <a:ext cx="6952130" cy="1882588"/>
          </a:xfrm>
          <a:prstGeom prst="rect">
            <a:avLst/>
          </a:prstGeom>
          <a:solidFill>
            <a:srgbClr val="3B49C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9" name="Google Shape;1039;p38"/>
          <p:cNvSpPr txBox="1"/>
          <p:nvPr/>
        </p:nvSpPr>
        <p:spPr>
          <a:xfrm>
            <a:off x="2869838" y="1406420"/>
            <a:ext cx="6452323"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800" b="1" dirty="0">
                <a:solidFill>
                  <a:schemeClr val="lt1"/>
                </a:solidFill>
                <a:latin typeface="Times New Roman" panose="02020603050405020304" pitchFamily="18" charset="0"/>
                <a:cs typeface="Times New Roman" panose="02020603050405020304" pitchFamily="18" charset="0"/>
                <a:sym typeface="Arial"/>
              </a:rPr>
              <a:t>Thank You</a:t>
            </a:r>
            <a:endParaRPr dirty="0">
              <a:latin typeface="Times New Roman" panose="02020603050405020304" pitchFamily="18" charset="0"/>
              <a:cs typeface="Times New Roman" panose="02020603050405020304" pitchFamily="18" charset="0"/>
            </a:endParaRPr>
          </a:p>
        </p:txBody>
      </p:sp>
      <p:sp>
        <p:nvSpPr>
          <p:cNvPr id="1040" name="Google Shape;1040;p38"/>
          <p:cNvSpPr/>
          <p:nvPr/>
        </p:nvSpPr>
        <p:spPr>
          <a:xfrm>
            <a:off x="8600" y="3317621"/>
            <a:ext cx="12192000" cy="1946642"/>
          </a:xfrm>
          <a:prstGeom prst="rect">
            <a:avLst/>
          </a:prstGeom>
          <a:solidFill>
            <a:srgbClr val="757070"/>
          </a:solidFill>
          <a:ln w="9525" cap="flat" cmpd="sng">
            <a:solidFill>
              <a:schemeClr val="accent6"/>
            </a:solidFill>
            <a:prstDash val="solid"/>
            <a:miter lim="800000"/>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dirty="0">
              <a:solidFill>
                <a:srgbClr val="000000"/>
              </a:solidFill>
              <a:highlight>
                <a:srgbClr val="FF00FF"/>
              </a:highlight>
              <a:latin typeface="Times New Roman" panose="02020603050405020304" pitchFamily="18" charset="0"/>
              <a:cs typeface="Times New Roman" panose="02020603050405020304" pitchFamily="18" charset="0"/>
              <a:sym typeface="Arial"/>
            </a:endParaRPr>
          </a:p>
        </p:txBody>
      </p:sp>
      <p:sp>
        <p:nvSpPr>
          <p:cNvPr id="1041" name="Google Shape;1041;p38"/>
          <p:cNvSpPr txBox="1"/>
          <p:nvPr/>
        </p:nvSpPr>
        <p:spPr>
          <a:xfrm>
            <a:off x="1348966" y="3335456"/>
            <a:ext cx="10212309" cy="1928807"/>
          </a:xfrm>
          <a:prstGeom prst="rect">
            <a:avLst/>
          </a:prstGeom>
          <a:solidFill>
            <a:srgbClr val="757070"/>
          </a:solidFill>
          <a:ln w="9525" cap="flat" cmpd="sng">
            <a:solidFill>
              <a:schemeClr val="accent6"/>
            </a:solidFill>
            <a:prstDash val="solid"/>
            <a:miter lim="800000"/>
            <a:headEnd type="none" w="sm" len="sm"/>
            <a:tailEnd type="none" w="sm" len="sm"/>
          </a:ln>
        </p:spPr>
        <p:txBody>
          <a:bodyPr spcFirstLastPara="1" wrap="square" lIns="121900" tIns="60925" rIns="121900" bIns="60925" anchor="t" anchorCtr="0">
            <a:spAutoFit/>
          </a:bodyPr>
          <a:lstStyle/>
          <a:p>
            <a:pPr marL="0" marR="0" lvl="0" indent="0" algn="ctr" rtl="0">
              <a:spcBef>
                <a:spcPts val="0"/>
              </a:spcBef>
              <a:spcAft>
                <a:spcPts val="0"/>
              </a:spcAft>
              <a:buNone/>
            </a:pPr>
            <a:r>
              <a:rPr lang="en-US" sz="5867" b="1" dirty="0" err="1">
                <a:solidFill>
                  <a:schemeClr val="lt1"/>
                </a:solidFill>
                <a:latin typeface="Lora"/>
                <a:ea typeface="Lora"/>
                <a:cs typeface="Lora"/>
                <a:sym typeface="Lora"/>
              </a:rPr>
              <a:t>Nhóm</a:t>
            </a:r>
            <a:r>
              <a:rPr lang="en-US" sz="5867" b="1" dirty="0">
                <a:solidFill>
                  <a:schemeClr val="lt1"/>
                </a:solidFill>
                <a:latin typeface="Lora"/>
                <a:ea typeface="Lora"/>
                <a:cs typeface="Lora"/>
                <a:sym typeface="Lora"/>
              </a:rPr>
              <a:t> 09 </a:t>
            </a:r>
            <a:r>
              <a:rPr lang="en-US" sz="5867" b="1" dirty="0" err="1">
                <a:solidFill>
                  <a:schemeClr val="lt1"/>
                </a:solidFill>
                <a:latin typeface="Lora"/>
                <a:ea typeface="Lora"/>
                <a:cs typeface="Lora"/>
                <a:sym typeface="Lora"/>
              </a:rPr>
              <a:t>cảm</a:t>
            </a:r>
            <a:r>
              <a:rPr lang="en-US" sz="5867" b="1" dirty="0">
                <a:solidFill>
                  <a:schemeClr val="lt1"/>
                </a:solidFill>
                <a:latin typeface="Lora"/>
                <a:ea typeface="Lora"/>
                <a:cs typeface="Lora"/>
                <a:sym typeface="Lora"/>
              </a:rPr>
              <a:t> </a:t>
            </a:r>
            <a:r>
              <a:rPr lang="en-US" sz="5867" b="1" dirty="0" err="1">
                <a:solidFill>
                  <a:schemeClr val="lt1"/>
                </a:solidFill>
                <a:latin typeface="Lora"/>
                <a:ea typeface="Lora"/>
                <a:cs typeface="Lora"/>
                <a:sym typeface="Lora"/>
              </a:rPr>
              <a:t>ơn</a:t>
            </a:r>
            <a:r>
              <a:rPr lang="en-US" sz="5867" b="1" dirty="0">
                <a:solidFill>
                  <a:schemeClr val="lt1"/>
                </a:solidFill>
                <a:latin typeface="Lora"/>
                <a:ea typeface="Lora"/>
                <a:cs typeface="Lora"/>
                <a:sym typeface="Lora"/>
              </a:rPr>
              <a:t> </a:t>
            </a:r>
            <a:r>
              <a:rPr lang="en-US" sz="5867" b="1" dirty="0" err="1">
                <a:solidFill>
                  <a:schemeClr val="lt1"/>
                </a:solidFill>
                <a:latin typeface="Lora"/>
                <a:ea typeface="Lora"/>
                <a:cs typeface="Lora"/>
                <a:sym typeface="Lora"/>
              </a:rPr>
              <a:t>cô</a:t>
            </a:r>
            <a:r>
              <a:rPr lang="en-US" sz="5867" b="1" dirty="0">
                <a:solidFill>
                  <a:schemeClr val="lt1"/>
                </a:solidFill>
                <a:latin typeface="Lora"/>
                <a:ea typeface="Lora"/>
                <a:cs typeface="Lora"/>
                <a:sym typeface="Lora"/>
              </a:rPr>
              <a:t> </a:t>
            </a:r>
            <a:r>
              <a:rPr lang="en-US" sz="5867" b="1" dirty="0" err="1">
                <a:solidFill>
                  <a:schemeClr val="lt1"/>
                </a:solidFill>
                <a:latin typeface="Lora"/>
                <a:ea typeface="Lora"/>
                <a:cs typeface="Lora"/>
                <a:sym typeface="Lora"/>
              </a:rPr>
              <a:t>và</a:t>
            </a:r>
            <a:r>
              <a:rPr lang="en-US" sz="5867" b="1" dirty="0">
                <a:solidFill>
                  <a:schemeClr val="lt1"/>
                </a:solidFill>
                <a:latin typeface="Lora"/>
                <a:ea typeface="Lora"/>
                <a:cs typeface="Lora"/>
                <a:sym typeface="Lora"/>
              </a:rPr>
              <a:t> </a:t>
            </a:r>
            <a:r>
              <a:rPr lang="en-US" sz="5867" b="1" dirty="0" err="1">
                <a:solidFill>
                  <a:schemeClr val="lt1"/>
                </a:solidFill>
                <a:latin typeface="Lora"/>
                <a:ea typeface="Lora"/>
                <a:cs typeface="Lora"/>
                <a:sym typeface="Lora"/>
              </a:rPr>
              <a:t>các</a:t>
            </a:r>
            <a:r>
              <a:rPr lang="en-US" sz="5867" b="1" dirty="0">
                <a:solidFill>
                  <a:schemeClr val="lt1"/>
                </a:solidFill>
                <a:latin typeface="Lora"/>
                <a:ea typeface="Lora"/>
                <a:cs typeface="Lora"/>
                <a:sym typeface="Lora"/>
              </a:rPr>
              <a:t> </a:t>
            </a:r>
            <a:r>
              <a:rPr lang="en-US" sz="5867" b="1" dirty="0" err="1">
                <a:solidFill>
                  <a:schemeClr val="lt1"/>
                </a:solidFill>
                <a:latin typeface="Lora"/>
                <a:ea typeface="Lora"/>
                <a:cs typeface="Lora"/>
                <a:sym typeface="Lora"/>
              </a:rPr>
              <a:t>bạn</a:t>
            </a:r>
            <a:r>
              <a:rPr lang="en-US" sz="5867" b="1" dirty="0">
                <a:solidFill>
                  <a:schemeClr val="lt1"/>
                </a:solidFill>
                <a:latin typeface="Lora"/>
                <a:ea typeface="Lora"/>
                <a:cs typeface="Lora"/>
                <a:sym typeface="Lora"/>
              </a:rPr>
              <a:t> </a:t>
            </a:r>
            <a:r>
              <a:rPr lang="en-US" sz="5867" b="1" dirty="0" err="1">
                <a:solidFill>
                  <a:schemeClr val="lt1"/>
                </a:solidFill>
                <a:latin typeface="Lora"/>
                <a:ea typeface="Lora"/>
                <a:cs typeface="Lora"/>
                <a:sym typeface="Lora"/>
              </a:rPr>
              <a:t>đã</a:t>
            </a:r>
            <a:r>
              <a:rPr lang="en-US" sz="5867" b="1" dirty="0">
                <a:solidFill>
                  <a:schemeClr val="lt1"/>
                </a:solidFill>
                <a:latin typeface="Lora"/>
                <a:ea typeface="Lora"/>
                <a:cs typeface="Lora"/>
                <a:sym typeface="Lora"/>
              </a:rPr>
              <a:t> </a:t>
            </a:r>
            <a:r>
              <a:rPr lang="en-US" sz="5867" b="1" dirty="0" err="1">
                <a:solidFill>
                  <a:schemeClr val="lt1"/>
                </a:solidFill>
                <a:latin typeface="Lora"/>
                <a:ea typeface="Lora"/>
                <a:cs typeface="Lora"/>
                <a:sym typeface="Lora"/>
              </a:rPr>
              <a:t>theo</a:t>
            </a:r>
            <a:r>
              <a:rPr lang="en-US" sz="5867" b="1" dirty="0">
                <a:solidFill>
                  <a:schemeClr val="lt1"/>
                </a:solidFill>
                <a:latin typeface="Lora"/>
                <a:ea typeface="Lora"/>
                <a:cs typeface="Lora"/>
                <a:sym typeface="Lora"/>
              </a:rPr>
              <a:t> </a:t>
            </a:r>
            <a:r>
              <a:rPr lang="en-US" sz="5867" b="1" dirty="0" err="1">
                <a:solidFill>
                  <a:schemeClr val="lt1"/>
                </a:solidFill>
                <a:latin typeface="Lora"/>
                <a:ea typeface="Lora"/>
                <a:cs typeface="Lora"/>
                <a:sym typeface="Lora"/>
              </a:rPr>
              <a:t>dõi</a:t>
            </a:r>
            <a:r>
              <a:rPr lang="en-US" sz="5867" b="1" dirty="0">
                <a:solidFill>
                  <a:schemeClr val="lt1"/>
                </a:solidFill>
                <a:latin typeface="Lora"/>
                <a:ea typeface="Lora"/>
                <a:cs typeface="Lora"/>
                <a:sym typeface="Lora"/>
              </a:rPr>
              <a:t> !</a:t>
            </a:r>
            <a:endParaRPr sz="5867" b="1" dirty="0">
              <a:solidFill>
                <a:schemeClr val="lt1"/>
              </a:solidFill>
              <a:latin typeface="Times New Roman" panose="02020603050405020304" pitchFamily="18" charset="0"/>
              <a:cs typeface="Times New Roman" panose="02020603050405020304" pitchFamily="18" charset="0"/>
              <a:sym typeface="Arial"/>
            </a:endParaRPr>
          </a:p>
        </p:txBody>
      </p:sp>
      <p:grpSp>
        <p:nvGrpSpPr>
          <p:cNvPr id="1042" name="Google Shape;1042;p38"/>
          <p:cNvGrpSpPr/>
          <p:nvPr/>
        </p:nvGrpSpPr>
        <p:grpSpPr>
          <a:xfrm rot="2700000">
            <a:off x="1831490" y="5278183"/>
            <a:ext cx="695152" cy="2317612"/>
            <a:chOff x="8195054" y="-727764"/>
            <a:chExt cx="695152" cy="2317612"/>
          </a:xfrm>
        </p:grpSpPr>
        <p:sp>
          <p:nvSpPr>
            <p:cNvPr id="1043" name="Google Shape;1043;p38"/>
            <p:cNvSpPr/>
            <p:nvPr/>
          </p:nvSpPr>
          <p:spPr>
            <a:xfrm>
              <a:off x="8195055" y="-727764"/>
              <a:ext cx="695151" cy="2317612"/>
            </a:xfrm>
            <a:prstGeom prst="roundRect">
              <a:avLst>
                <a:gd name="adj" fmla="val 50000"/>
              </a:avLst>
            </a:prstGeom>
            <a:solidFill>
              <a:srgbClr val="ECF0F3"/>
            </a:solidFill>
            <a:ln>
              <a:noFill/>
            </a:ln>
            <a:effectLst>
              <a:outerShdw blurRad="254000" dist="228600" dir="2700000" sx="96000" sy="96000" algn="br" rotWithShape="0">
                <a:srgbClr val="000000"/>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44" name="Google Shape;1044;p38"/>
            <p:cNvSpPr/>
            <p:nvPr/>
          </p:nvSpPr>
          <p:spPr>
            <a:xfrm>
              <a:off x="8195054" y="-727764"/>
              <a:ext cx="695151" cy="2317612"/>
            </a:xfrm>
            <a:prstGeom prst="roundRect">
              <a:avLst>
                <a:gd name="adj" fmla="val 50000"/>
              </a:avLst>
            </a:prstGeom>
            <a:solidFill>
              <a:srgbClr val="ECF0F3"/>
            </a:solidFill>
            <a:ln>
              <a:noFill/>
            </a:ln>
            <a:effectLst>
              <a:outerShdw blurRad="254000" dist="190500" dir="13500000" sx="98000" sy="98000" algn="br" rotWithShape="0">
                <a:srgbClr val="FFFFFF"/>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1045" name="Google Shape;1045;p38"/>
          <p:cNvGrpSpPr/>
          <p:nvPr/>
        </p:nvGrpSpPr>
        <p:grpSpPr>
          <a:xfrm rot="2700000">
            <a:off x="-309207" y="56190"/>
            <a:ext cx="1474040" cy="4914396"/>
            <a:chOff x="8195054" y="-727764"/>
            <a:chExt cx="695152" cy="2317612"/>
          </a:xfrm>
        </p:grpSpPr>
        <p:sp>
          <p:nvSpPr>
            <p:cNvPr id="1046" name="Google Shape;1046;p38"/>
            <p:cNvSpPr/>
            <p:nvPr/>
          </p:nvSpPr>
          <p:spPr>
            <a:xfrm>
              <a:off x="8195055" y="-727764"/>
              <a:ext cx="695151" cy="2317612"/>
            </a:xfrm>
            <a:prstGeom prst="roundRect">
              <a:avLst>
                <a:gd name="adj" fmla="val 50000"/>
              </a:avLst>
            </a:prstGeom>
            <a:solidFill>
              <a:srgbClr val="ECF0F3"/>
            </a:solidFill>
            <a:ln>
              <a:noFill/>
            </a:ln>
            <a:effectLst>
              <a:outerShdw blurRad="254000" dist="228600" dir="2700000" sx="96000" sy="96000" algn="br" rotWithShape="0">
                <a:srgbClr val="000000"/>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47" name="Google Shape;1047;p38"/>
            <p:cNvSpPr/>
            <p:nvPr/>
          </p:nvSpPr>
          <p:spPr>
            <a:xfrm>
              <a:off x="8195054" y="-727764"/>
              <a:ext cx="695151" cy="2317612"/>
            </a:xfrm>
            <a:prstGeom prst="roundRect">
              <a:avLst>
                <a:gd name="adj" fmla="val 50000"/>
              </a:avLst>
            </a:prstGeom>
            <a:solidFill>
              <a:srgbClr val="ECF0F3"/>
            </a:solidFill>
            <a:ln>
              <a:noFill/>
            </a:ln>
            <a:effectLst>
              <a:outerShdw blurRad="254000" dist="190500" dir="13500000" sx="98000" sy="98000" algn="br" rotWithShape="0">
                <a:srgbClr val="FFFFFF"/>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48" name="Google Shape;1048;p38"/>
            <p:cNvSpPr/>
            <p:nvPr/>
          </p:nvSpPr>
          <p:spPr>
            <a:xfrm>
              <a:off x="8237573" y="-674545"/>
              <a:ext cx="608501" cy="2212784"/>
            </a:xfrm>
            <a:prstGeom prst="roundRect">
              <a:avLst>
                <a:gd name="adj" fmla="val 50000"/>
              </a:avLst>
            </a:prstGeom>
            <a:gradFill>
              <a:gsLst>
                <a:gs pos="0">
                  <a:srgbClr val="FF8F8F"/>
                </a:gs>
                <a:gs pos="100000">
                  <a:srgbClr val="FF0000"/>
                </a:gs>
              </a:gsLst>
              <a:lin ang="2700000" scaled="0"/>
            </a:gradFill>
            <a:ln>
              <a:noFill/>
            </a:ln>
            <a:effectLst>
              <a:outerShdw blurRad="254000" dist="190500" dir="13500000" sx="98000" sy="98000" algn="br" rotWithShape="0">
                <a:srgbClr val="FFFFFF"/>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1049" name="Google Shape;1049;p38"/>
          <p:cNvGrpSpPr/>
          <p:nvPr/>
        </p:nvGrpSpPr>
        <p:grpSpPr>
          <a:xfrm rot="2700000">
            <a:off x="11781649" y="2561488"/>
            <a:ext cx="1076036" cy="3587466"/>
            <a:chOff x="8195054" y="-727764"/>
            <a:chExt cx="695152" cy="2317612"/>
          </a:xfrm>
        </p:grpSpPr>
        <p:sp>
          <p:nvSpPr>
            <p:cNvPr id="1050" name="Google Shape;1050;p38"/>
            <p:cNvSpPr/>
            <p:nvPr/>
          </p:nvSpPr>
          <p:spPr>
            <a:xfrm>
              <a:off x="8195055" y="-727764"/>
              <a:ext cx="695151" cy="2317612"/>
            </a:xfrm>
            <a:prstGeom prst="roundRect">
              <a:avLst>
                <a:gd name="adj" fmla="val 50000"/>
              </a:avLst>
            </a:prstGeom>
            <a:solidFill>
              <a:srgbClr val="ECF0F3"/>
            </a:solidFill>
            <a:ln>
              <a:noFill/>
            </a:ln>
            <a:effectLst>
              <a:outerShdw blurRad="254000" dist="228600" dir="2700000" sx="96000" sy="96000" algn="br" rotWithShape="0">
                <a:srgbClr val="000000"/>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51" name="Google Shape;1051;p38"/>
            <p:cNvSpPr/>
            <p:nvPr/>
          </p:nvSpPr>
          <p:spPr>
            <a:xfrm>
              <a:off x="8195054" y="-727764"/>
              <a:ext cx="695151" cy="2317612"/>
            </a:xfrm>
            <a:prstGeom prst="roundRect">
              <a:avLst>
                <a:gd name="adj" fmla="val 50000"/>
              </a:avLst>
            </a:prstGeom>
            <a:solidFill>
              <a:srgbClr val="ECF0F3"/>
            </a:solidFill>
            <a:ln>
              <a:noFill/>
            </a:ln>
            <a:effectLst>
              <a:outerShdw blurRad="254000" dist="190500" dir="13500000" sx="98000" sy="98000" algn="br" rotWithShape="0">
                <a:srgbClr val="FFFFFF"/>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52" name="Google Shape;1052;p38"/>
            <p:cNvSpPr/>
            <p:nvPr/>
          </p:nvSpPr>
          <p:spPr>
            <a:xfrm>
              <a:off x="8237573" y="-674545"/>
              <a:ext cx="608501" cy="2212784"/>
            </a:xfrm>
            <a:prstGeom prst="roundRect">
              <a:avLst>
                <a:gd name="adj" fmla="val 50000"/>
              </a:avLst>
            </a:prstGeom>
            <a:gradFill>
              <a:gsLst>
                <a:gs pos="0">
                  <a:srgbClr val="FF8F8F"/>
                </a:gs>
                <a:gs pos="100000">
                  <a:srgbClr val="FF0000"/>
                </a:gs>
              </a:gsLst>
              <a:lin ang="2700000" scaled="0"/>
            </a:gradFill>
            <a:ln>
              <a:noFill/>
            </a:ln>
            <a:effectLst>
              <a:outerShdw blurRad="254000" dist="190500" dir="13500000" sx="98000" sy="98000" algn="br" rotWithShape="0">
                <a:srgbClr val="FFFFFF"/>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1053" name="Google Shape;1053;p38"/>
          <p:cNvGrpSpPr/>
          <p:nvPr/>
        </p:nvGrpSpPr>
        <p:grpSpPr>
          <a:xfrm rot="2700000">
            <a:off x="9472568" y="4718335"/>
            <a:ext cx="537202" cy="1791012"/>
            <a:chOff x="8195054" y="-727764"/>
            <a:chExt cx="695152" cy="2317612"/>
          </a:xfrm>
        </p:grpSpPr>
        <p:sp>
          <p:nvSpPr>
            <p:cNvPr id="1054" name="Google Shape;1054;p38"/>
            <p:cNvSpPr/>
            <p:nvPr/>
          </p:nvSpPr>
          <p:spPr>
            <a:xfrm>
              <a:off x="8195055" y="-727764"/>
              <a:ext cx="695151" cy="2317612"/>
            </a:xfrm>
            <a:prstGeom prst="roundRect">
              <a:avLst>
                <a:gd name="adj" fmla="val 50000"/>
              </a:avLst>
            </a:prstGeom>
            <a:solidFill>
              <a:srgbClr val="ECF0F3"/>
            </a:solidFill>
            <a:ln>
              <a:noFill/>
            </a:ln>
            <a:effectLst>
              <a:outerShdw blurRad="254000" dist="228600" dir="2700000" sx="96000" sy="96000" algn="br" rotWithShape="0">
                <a:srgbClr val="000000"/>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55" name="Google Shape;1055;p38"/>
            <p:cNvSpPr/>
            <p:nvPr/>
          </p:nvSpPr>
          <p:spPr>
            <a:xfrm>
              <a:off x="8195054" y="-727764"/>
              <a:ext cx="695151" cy="2317612"/>
            </a:xfrm>
            <a:prstGeom prst="roundRect">
              <a:avLst>
                <a:gd name="adj" fmla="val 50000"/>
              </a:avLst>
            </a:prstGeom>
            <a:solidFill>
              <a:srgbClr val="ECF0F3"/>
            </a:solidFill>
            <a:ln>
              <a:noFill/>
            </a:ln>
            <a:effectLst>
              <a:outerShdw blurRad="254000" dist="190500" dir="13500000" sx="98000" sy="98000" algn="br" rotWithShape="0">
                <a:srgbClr val="FFFFFF"/>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1056" name="Google Shape;1056;p38"/>
          <p:cNvGrpSpPr/>
          <p:nvPr/>
        </p:nvGrpSpPr>
        <p:grpSpPr>
          <a:xfrm rot="2700000">
            <a:off x="9170827" y="-30827"/>
            <a:ext cx="537202" cy="1507427"/>
            <a:chOff x="8195054" y="-727764"/>
            <a:chExt cx="695152" cy="2317612"/>
          </a:xfrm>
        </p:grpSpPr>
        <p:sp>
          <p:nvSpPr>
            <p:cNvPr id="1057" name="Google Shape;1057;p38"/>
            <p:cNvSpPr/>
            <p:nvPr/>
          </p:nvSpPr>
          <p:spPr>
            <a:xfrm>
              <a:off x="8195055" y="-727764"/>
              <a:ext cx="695151" cy="2317612"/>
            </a:xfrm>
            <a:prstGeom prst="roundRect">
              <a:avLst>
                <a:gd name="adj" fmla="val 50000"/>
              </a:avLst>
            </a:prstGeom>
            <a:solidFill>
              <a:srgbClr val="ECF0F3"/>
            </a:solidFill>
            <a:ln>
              <a:noFill/>
            </a:ln>
            <a:effectLst>
              <a:outerShdw blurRad="254000" dist="228600" dir="2700000" sx="96000" sy="96000" algn="br" rotWithShape="0">
                <a:srgbClr val="000000"/>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58" name="Google Shape;1058;p38"/>
            <p:cNvSpPr/>
            <p:nvPr/>
          </p:nvSpPr>
          <p:spPr>
            <a:xfrm>
              <a:off x="8195054" y="-727764"/>
              <a:ext cx="695151" cy="2317612"/>
            </a:xfrm>
            <a:prstGeom prst="roundRect">
              <a:avLst>
                <a:gd name="adj" fmla="val 50000"/>
              </a:avLst>
            </a:prstGeom>
            <a:solidFill>
              <a:srgbClr val="ECF0F3"/>
            </a:solidFill>
            <a:ln>
              <a:noFill/>
            </a:ln>
            <a:effectLst>
              <a:outerShdw blurRad="254000" dist="190500" dir="13500000" sx="98000" sy="98000" algn="br" rotWithShape="0">
                <a:srgbClr val="FFFFFF"/>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045"/>
                                        </p:tgtEl>
                                        <p:attrNameLst>
                                          <p:attrName>style.visibility</p:attrName>
                                        </p:attrNameLst>
                                      </p:cBhvr>
                                      <p:to>
                                        <p:strVal val="visible"/>
                                      </p:to>
                                    </p:set>
                                    <p:animEffect transition="in" filter="fade">
                                      <p:cBhvr>
                                        <p:cTn id="7" dur="500"/>
                                        <p:tgtEl>
                                          <p:spTgt spid="1045"/>
                                        </p:tgtEl>
                                      </p:cBhvr>
                                    </p:animEffect>
                                  </p:childTnLst>
                                </p:cTn>
                              </p:par>
                            </p:childTnLst>
                          </p:cTn>
                        </p:par>
                        <p:par>
                          <p:cTn id="8" fill="hold">
                            <p:stCondLst>
                              <p:cond delay="500"/>
                            </p:stCondLst>
                            <p:childTnLst>
                              <p:par>
                                <p:cTn id="9" presetID="10" presetClass="entr" presetSubtype="0" fill="hold" nodeType="afterEffect">
                                  <p:stCondLst>
                                    <p:cond delay="300"/>
                                  </p:stCondLst>
                                  <p:childTnLst>
                                    <p:set>
                                      <p:cBhvr>
                                        <p:cTn id="10" dur="1" fill="hold">
                                          <p:stCondLst>
                                            <p:cond delay="0"/>
                                          </p:stCondLst>
                                        </p:cTn>
                                        <p:tgtEl>
                                          <p:spTgt spid="1049"/>
                                        </p:tgtEl>
                                        <p:attrNameLst>
                                          <p:attrName>style.visibility</p:attrName>
                                        </p:attrNameLst>
                                      </p:cBhvr>
                                      <p:to>
                                        <p:strVal val="visible"/>
                                      </p:to>
                                    </p:set>
                                    <p:animEffect transition="in" filter="fade">
                                      <p:cBhvr>
                                        <p:cTn id="11" dur="500"/>
                                        <p:tgtEl>
                                          <p:spTgt spid="10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42"/>
                                        </p:tgtEl>
                                        <p:attrNameLst>
                                          <p:attrName>style.visibility</p:attrName>
                                        </p:attrNameLst>
                                      </p:cBhvr>
                                      <p:to>
                                        <p:strVal val="visible"/>
                                      </p:to>
                                    </p:set>
                                    <p:animEffect transition="in" filter="fade">
                                      <p:cBhvr>
                                        <p:cTn id="15" dur="500"/>
                                        <p:tgtEl>
                                          <p:spTgt spid="1042"/>
                                        </p:tgtEl>
                                      </p:cBhvr>
                                    </p:animEffect>
                                  </p:childTnLst>
                                </p:cTn>
                              </p:par>
                              <p:par>
                                <p:cTn id="16" presetID="10" presetClass="entr" presetSubtype="0" fill="hold" nodeType="withEffect">
                                  <p:stCondLst>
                                    <p:cond delay="450"/>
                                  </p:stCondLst>
                                  <p:childTnLst>
                                    <p:set>
                                      <p:cBhvr>
                                        <p:cTn id="17" dur="1" fill="hold">
                                          <p:stCondLst>
                                            <p:cond delay="0"/>
                                          </p:stCondLst>
                                        </p:cTn>
                                        <p:tgtEl>
                                          <p:spTgt spid="1053"/>
                                        </p:tgtEl>
                                        <p:attrNameLst>
                                          <p:attrName>style.visibility</p:attrName>
                                        </p:attrNameLst>
                                      </p:cBhvr>
                                      <p:to>
                                        <p:strVal val="visible"/>
                                      </p:to>
                                    </p:set>
                                    <p:animEffect transition="in" filter="fade">
                                      <p:cBhvr>
                                        <p:cTn id="18" dur="500"/>
                                        <p:tgtEl>
                                          <p:spTgt spid="1053"/>
                                        </p:tgtEl>
                                      </p:cBhvr>
                                    </p:animEffect>
                                  </p:childTnLst>
                                </p:cTn>
                              </p:par>
                            </p:childTnLst>
                          </p:cTn>
                        </p:par>
                        <p:par>
                          <p:cTn id="19" fill="hold">
                            <p:stCondLst>
                              <p:cond delay="1500"/>
                            </p:stCondLst>
                            <p:childTnLst>
                              <p:par>
                                <p:cTn id="20" presetID="10" presetClass="entr" presetSubtype="0" fill="hold" nodeType="afterEffect">
                                  <p:stCondLst>
                                    <p:cond delay="600"/>
                                  </p:stCondLst>
                                  <p:childTnLst>
                                    <p:set>
                                      <p:cBhvr>
                                        <p:cTn id="21" dur="1" fill="hold">
                                          <p:stCondLst>
                                            <p:cond delay="0"/>
                                          </p:stCondLst>
                                        </p:cTn>
                                        <p:tgtEl>
                                          <p:spTgt spid="1056"/>
                                        </p:tgtEl>
                                        <p:attrNameLst>
                                          <p:attrName>style.visibility</p:attrName>
                                        </p:attrNameLst>
                                      </p:cBhvr>
                                      <p:to>
                                        <p:strVal val="visible"/>
                                      </p:to>
                                    </p:set>
                                    <p:animEffect transition="in" filter="fade">
                                      <p:cBhvr>
                                        <p:cTn id="22" dur="500"/>
                                        <p:tgtEl>
                                          <p:spTgt spid="1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 name="Picture 2" descr="A diagram of a computer component&#10;&#10;Description automatically generated">
            <a:extLst>
              <a:ext uri="{FF2B5EF4-FFF2-40B4-BE49-F238E27FC236}">
                <a16:creationId xmlns:a16="http://schemas.microsoft.com/office/drawing/2014/main" id="{458D9BDA-141C-A844-F11D-9181F838E5C6}"/>
              </a:ext>
            </a:extLst>
          </p:cNvPr>
          <p:cNvPicPr>
            <a:picLocks noChangeAspect="1"/>
          </p:cNvPicPr>
          <p:nvPr/>
        </p:nvPicPr>
        <p:blipFill>
          <a:blip r:embed="rId3"/>
          <a:stretch>
            <a:fillRect/>
          </a:stretch>
        </p:blipFill>
        <p:spPr>
          <a:xfrm>
            <a:off x="-3872419" y="1318325"/>
            <a:ext cx="6362537" cy="5399677"/>
          </a:xfrm>
          <a:prstGeom prst="rect">
            <a:avLst/>
          </a:prstGeom>
        </p:spPr>
      </p:pic>
      <p:sp>
        <p:nvSpPr>
          <p:cNvPr id="335" name="Google Shape;335;p3"/>
          <p:cNvSpPr/>
          <p:nvPr/>
        </p:nvSpPr>
        <p:spPr>
          <a:xfrm rot="2700000">
            <a:off x="-7416276" y="-2689148"/>
            <a:ext cx="13608750" cy="13608747"/>
          </a:xfrm>
          <a:custGeom>
            <a:avLst/>
            <a:gdLst/>
            <a:ahLst/>
            <a:cxnLst/>
            <a:rect l="l" t="t" r="r" b="b"/>
            <a:pathLst>
              <a:path w="4919046" h="4919045" extrusionOk="0">
                <a:moveTo>
                  <a:pt x="1778230" y="1778229"/>
                </a:moveTo>
                <a:cubicBezTo>
                  <a:pt x="1749230" y="1807230"/>
                  <a:pt x="1731293" y="1847293"/>
                  <a:pt x="1731293" y="1891546"/>
                </a:cubicBezTo>
                <a:lnTo>
                  <a:pt x="1731293" y="3027499"/>
                </a:lnTo>
                <a:cubicBezTo>
                  <a:pt x="1731293" y="3116005"/>
                  <a:pt x="1803041" y="3187753"/>
                  <a:pt x="1891547" y="3187753"/>
                </a:cubicBezTo>
                <a:lnTo>
                  <a:pt x="3027500" y="3187753"/>
                </a:lnTo>
                <a:cubicBezTo>
                  <a:pt x="3116006" y="3187753"/>
                  <a:pt x="3187754" y="3116005"/>
                  <a:pt x="3187754" y="3027499"/>
                </a:cubicBezTo>
                <a:lnTo>
                  <a:pt x="3187754" y="1891546"/>
                </a:lnTo>
                <a:cubicBezTo>
                  <a:pt x="3187754" y="1803040"/>
                  <a:pt x="3116006" y="1731292"/>
                  <a:pt x="3027500" y="1731292"/>
                </a:cubicBezTo>
                <a:lnTo>
                  <a:pt x="1891547" y="1731292"/>
                </a:lnTo>
                <a:cubicBezTo>
                  <a:pt x="1847294" y="1731292"/>
                  <a:pt x="1807231" y="1749229"/>
                  <a:pt x="1778230" y="1778229"/>
                </a:cubicBezTo>
                <a:close/>
                <a:moveTo>
                  <a:pt x="720377" y="720377"/>
                </a:moveTo>
                <a:cubicBezTo>
                  <a:pt x="1680881" y="-240126"/>
                  <a:pt x="3238165" y="-240126"/>
                  <a:pt x="4198668" y="720377"/>
                </a:cubicBezTo>
                <a:cubicBezTo>
                  <a:pt x="5159172" y="1680881"/>
                  <a:pt x="5159172" y="3238164"/>
                  <a:pt x="4198668" y="4198668"/>
                </a:cubicBezTo>
                <a:cubicBezTo>
                  <a:pt x="3238165" y="5159171"/>
                  <a:pt x="1680881" y="5159171"/>
                  <a:pt x="720377" y="4198668"/>
                </a:cubicBezTo>
                <a:cubicBezTo>
                  <a:pt x="-240126" y="3238164"/>
                  <a:pt x="-240126" y="1680881"/>
                  <a:pt x="720377" y="7203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336" name="Google Shape;336;p3"/>
          <p:cNvSpPr txBox="1"/>
          <p:nvPr/>
        </p:nvSpPr>
        <p:spPr>
          <a:xfrm>
            <a:off x="1042303" y="341000"/>
            <a:ext cx="2595900"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dirty="0" err="1">
                <a:solidFill>
                  <a:srgbClr val="21409A"/>
                </a:solidFill>
                <a:latin typeface="Times New Roman" panose="02020603050405020304" pitchFamily="18" charset="0"/>
                <a:cs typeface="Times New Roman" panose="02020603050405020304" pitchFamily="18" charset="0"/>
                <a:sym typeface="Arial"/>
              </a:rPr>
              <a:t>Mục</a:t>
            </a:r>
            <a:r>
              <a:rPr lang="en-US" sz="4400" dirty="0">
                <a:solidFill>
                  <a:srgbClr val="21409A"/>
                </a:solidFill>
                <a:latin typeface="Times New Roman" panose="02020603050405020304" pitchFamily="18" charset="0"/>
                <a:cs typeface="Times New Roman" panose="02020603050405020304" pitchFamily="18" charset="0"/>
                <a:sym typeface="Arial"/>
              </a:rPr>
              <a:t> </a:t>
            </a:r>
            <a:r>
              <a:rPr lang="en-US" sz="4400" dirty="0" err="1">
                <a:solidFill>
                  <a:srgbClr val="21409A"/>
                </a:solidFill>
                <a:latin typeface="Times New Roman" panose="02020603050405020304" pitchFamily="18" charset="0"/>
                <a:cs typeface="Times New Roman" panose="02020603050405020304" pitchFamily="18" charset="0"/>
                <a:sym typeface="Arial"/>
              </a:rPr>
              <a:t>lục</a:t>
            </a:r>
            <a:endParaRPr sz="4400" dirty="0">
              <a:solidFill>
                <a:srgbClr val="21409A"/>
              </a:solidFill>
              <a:latin typeface="Times New Roman" panose="02020603050405020304" pitchFamily="18" charset="0"/>
              <a:cs typeface="Times New Roman" panose="02020603050405020304" pitchFamily="18" charset="0"/>
              <a:sym typeface="Arial"/>
            </a:endParaRPr>
          </a:p>
        </p:txBody>
      </p:sp>
      <p:grpSp>
        <p:nvGrpSpPr>
          <p:cNvPr id="337" name="Google Shape;337;p3"/>
          <p:cNvGrpSpPr/>
          <p:nvPr/>
        </p:nvGrpSpPr>
        <p:grpSpPr>
          <a:xfrm>
            <a:off x="5374732" y="2555370"/>
            <a:ext cx="1065181" cy="943263"/>
            <a:chOff x="5775580" y="4346327"/>
            <a:chExt cx="1065181" cy="943263"/>
          </a:xfrm>
        </p:grpSpPr>
        <p:sp>
          <p:nvSpPr>
            <p:cNvPr id="338" name="Google Shape;338;p3"/>
            <p:cNvSpPr/>
            <p:nvPr/>
          </p:nvSpPr>
          <p:spPr>
            <a:xfrm rot="2700000">
              <a:off x="5913718" y="4484465"/>
              <a:ext cx="666987" cy="666987"/>
            </a:xfrm>
            <a:prstGeom prst="roundRect">
              <a:avLst>
                <a:gd name="adj" fmla="val 11003"/>
              </a:avLst>
            </a:prstGeom>
            <a:solidFill>
              <a:srgbClr val="2F5496"/>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339" name="Google Shape;339;p3"/>
            <p:cNvSpPr txBox="1"/>
            <p:nvPr/>
          </p:nvSpPr>
          <p:spPr>
            <a:xfrm>
              <a:off x="5971521" y="4556348"/>
              <a:ext cx="67329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dirty="0">
                  <a:solidFill>
                    <a:schemeClr val="lt1"/>
                  </a:solidFill>
                  <a:latin typeface="Times New Roman"/>
                  <a:ea typeface="Times New Roman"/>
                  <a:cs typeface="Times New Roman"/>
                  <a:sym typeface="Times New Roman"/>
                </a:rPr>
                <a:t>III</a:t>
              </a:r>
              <a:endParaRPr sz="2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340" name="Google Shape;340;p3"/>
            <p:cNvSpPr/>
            <p:nvPr/>
          </p:nvSpPr>
          <p:spPr>
            <a:xfrm rot="2700000">
              <a:off x="6035637" y="4484466"/>
              <a:ext cx="666987" cy="666987"/>
            </a:xfrm>
            <a:prstGeom prst="roundRect">
              <a:avLst>
                <a:gd name="adj" fmla="val 11003"/>
              </a:avLst>
            </a:prstGeom>
            <a:noFill/>
            <a:ln w="127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grpSp>
        <p:nvGrpSpPr>
          <p:cNvPr id="341" name="Google Shape;341;p3"/>
          <p:cNvGrpSpPr/>
          <p:nvPr/>
        </p:nvGrpSpPr>
        <p:grpSpPr>
          <a:xfrm>
            <a:off x="5393450" y="6278552"/>
            <a:ext cx="1068211" cy="965371"/>
            <a:chOff x="3530443" y="1742101"/>
            <a:chExt cx="1068211" cy="965371"/>
          </a:xfrm>
        </p:grpSpPr>
        <p:sp>
          <p:nvSpPr>
            <p:cNvPr id="342" name="Google Shape;342;p3"/>
            <p:cNvSpPr/>
            <p:nvPr/>
          </p:nvSpPr>
          <p:spPr>
            <a:xfrm rot="2700000">
              <a:off x="3668581" y="1880239"/>
              <a:ext cx="666987" cy="666987"/>
            </a:xfrm>
            <a:prstGeom prst="roundRect">
              <a:avLst>
                <a:gd name="adj" fmla="val 11003"/>
              </a:avLst>
            </a:prstGeom>
            <a:solidFill>
              <a:srgbClr val="2F5496"/>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343" name="Google Shape;343;p3"/>
            <p:cNvSpPr txBox="1"/>
            <p:nvPr/>
          </p:nvSpPr>
          <p:spPr>
            <a:xfrm>
              <a:off x="3723224" y="1922643"/>
              <a:ext cx="63309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lt1"/>
                  </a:solidFill>
                  <a:latin typeface="Times New Roman"/>
                  <a:ea typeface="Times New Roman"/>
                  <a:cs typeface="Times New Roman"/>
                  <a:sym typeface="Times New Roman"/>
                </a:rPr>
                <a:t>VI</a:t>
              </a:r>
              <a:endParaRPr sz="2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344" name="Google Shape;344;p3"/>
            <p:cNvSpPr/>
            <p:nvPr/>
          </p:nvSpPr>
          <p:spPr>
            <a:xfrm rot="2700000">
              <a:off x="3793530" y="1902348"/>
              <a:ext cx="666987" cy="666987"/>
            </a:xfrm>
            <a:prstGeom prst="roundRect">
              <a:avLst>
                <a:gd name="adj" fmla="val 11003"/>
              </a:avLst>
            </a:prstGeom>
            <a:noFill/>
            <a:ln w="127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grpSp>
        <p:nvGrpSpPr>
          <p:cNvPr id="345" name="Google Shape;345;p3"/>
          <p:cNvGrpSpPr/>
          <p:nvPr/>
        </p:nvGrpSpPr>
        <p:grpSpPr>
          <a:xfrm>
            <a:off x="5344251" y="1302138"/>
            <a:ext cx="1065182" cy="943263"/>
            <a:chOff x="4600239" y="3016999"/>
            <a:chExt cx="1065182" cy="943263"/>
          </a:xfrm>
        </p:grpSpPr>
        <p:sp>
          <p:nvSpPr>
            <p:cNvPr id="346" name="Google Shape;346;p3"/>
            <p:cNvSpPr/>
            <p:nvPr/>
          </p:nvSpPr>
          <p:spPr>
            <a:xfrm rot="2700000">
              <a:off x="4738377" y="3155138"/>
              <a:ext cx="666987" cy="666987"/>
            </a:xfrm>
            <a:prstGeom prst="roundRect">
              <a:avLst>
                <a:gd name="adj" fmla="val 11003"/>
              </a:avLst>
            </a:prstGeom>
            <a:solidFill>
              <a:srgbClr val="2F5496"/>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347" name="Google Shape;347;p3"/>
            <p:cNvSpPr txBox="1"/>
            <p:nvPr/>
          </p:nvSpPr>
          <p:spPr>
            <a:xfrm>
              <a:off x="4910436" y="3227020"/>
              <a:ext cx="462684"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lt1"/>
                  </a:solidFill>
                  <a:latin typeface="Times New Roman"/>
                  <a:ea typeface="Times New Roman"/>
                  <a:cs typeface="Times New Roman"/>
                  <a:sym typeface="Times New Roman"/>
                </a:rPr>
                <a:t>II</a:t>
              </a:r>
              <a:endParaRPr sz="2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348" name="Google Shape;348;p3"/>
            <p:cNvSpPr/>
            <p:nvPr/>
          </p:nvSpPr>
          <p:spPr>
            <a:xfrm rot="2700000">
              <a:off x="4860297" y="3155137"/>
              <a:ext cx="666987" cy="666987"/>
            </a:xfrm>
            <a:prstGeom prst="roundRect">
              <a:avLst>
                <a:gd name="adj" fmla="val 11003"/>
              </a:avLst>
            </a:prstGeom>
            <a:noFill/>
            <a:ln w="127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sp>
        <p:nvSpPr>
          <p:cNvPr id="349" name="Google Shape;349;p3"/>
          <p:cNvSpPr/>
          <p:nvPr/>
        </p:nvSpPr>
        <p:spPr>
          <a:xfrm>
            <a:off x="584927" y="0"/>
            <a:ext cx="92302" cy="957943"/>
          </a:xfrm>
          <a:prstGeom prst="rect">
            <a:avLst/>
          </a:prstGeom>
          <a:solidFill>
            <a:srgbClr val="ED1D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imes New Roman" panose="02020603050405020304" pitchFamily="18" charset="0"/>
              <a:cs typeface="Times New Roman" panose="02020603050405020304" pitchFamily="18" charset="0"/>
              <a:sym typeface="Arial"/>
            </a:endParaRPr>
          </a:p>
        </p:txBody>
      </p:sp>
      <p:sp>
        <p:nvSpPr>
          <p:cNvPr id="350" name="Google Shape;350;p3"/>
          <p:cNvSpPr txBox="1"/>
          <p:nvPr/>
        </p:nvSpPr>
        <p:spPr>
          <a:xfrm>
            <a:off x="6680461" y="225503"/>
            <a:ext cx="33939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Times New Roman" panose="02020603050405020304" pitchFamily="18" charset="0"/>
                <a:cs typeface="Times New Roman" panose="02020603050405020304" pitchFamily="18" charset="0"/>
              </a:rPr>
              <a:t>TỔNG QUAN</a:t>
            </a:r>
            <a:endParaRPr sz="2000" b="1" dirty="0">
              <a:solidFill>
                <a:schemeClr val="dk1"/>
              </a:solidFill>
              <a:latin typeface="Times New Roman" panose="02020603050405020304" pitchFamily="18" charset="0"/>
              <a:cs typeface="Times New Roman" panose="02020603050405020304" pitchFamily="18" charset="0"/>
            </a:endParaRPr>
          </a:p>
        </p:txBody>
      </p:sp>
      <p:sp>
        <p:nvSpPr>
          <p:cNvPr id="351" name="Google Shape;351;p3">
            <a:hlinkClick r:id="rId4" action="ppaction://hlinksldjump"/>
          </p:cNvPr>
          <p:cNvSpPr txBox="1"/>
          <p:nvPr/>
        </p:nvSpPr>
        <p:spPr>
          <a:xfrm>
            <a:off x="6680461" y="1573714"/>
            <a:ext cx="3223615"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dirty="0">
                <a:solidFill>
                  <a:schemeClr val="dk1"/>
                </a:solidFill>
                <a:latin typeface="Times New Roman" panose="02020603050405020304" pitchFamily="18" charset="0"/>
                <a:cs typeface="Times New Roman" panose="02020603050405020304" pitchFamily="18" charset="0"/>
              </a:rPr>
              <a:t>CÔNG NGHỆ</a:t>
            </a:r>
            <a:endParaRPr sz="2000" b="1" dirty="0">
              <a:solidFill>
                <a:schemeClr val="dk1"/>
              </a:solidFill>
              <a:latin typeface="Times New Roman" panose="02020603050405020304" pitchFamily="18" charset="0"/>
              <a:cs typeface="Times New Roman" panose="02020603050405020304" pitchFamily="18" charset="0"/>
            </a:endParaRPr>
          </a:p>
        </p:txBody>
      </p:sp>
      <p:sp>
        <p:nvSpPr>
          <p:cNvPr id="352" name="Google Shape;352;p3"/>
          <p:cNvSpPr txBox="1"/>
          <p:nvPr/>
        </p:nvSpPr>
        <p:spPr>
          <a:xfrm>
            <a:off x="6680461" y="2826946"/>
            <a:ext cx="4019020"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dirty="0">
                <a:solidFill>
                  <a:schemeClr val="dk1"/>
                </a:solidFill>
                <a:latin typeface="Times New Roman" panose="02020603050405020304" pitchFamily="18" charset="0"/>
                <a:cs typeface="Times New Roman" panose="02020603050405020304" pitchFamily="18" charset="0"/>
              </a:rPr>
              <a:t>PHÂN TÍCH</a:t>
            </a:r>
            <a:endParaRPr dirty="0">
              <a:latin typeface="Times New Roman" panose="02020603050405020304" pitchFamily="18" charset="0"/>
              <a:cs typeface="Times New Roman" panose="02020603050405020304" pitchFamily="18" charset="0"/>
            </a:endParaRPr>
          </a:p>
        </p:txBody>
      </p:sp>
      <p:grpSp>
        <p:nvGrpSpPr>
          <p:cNvPr id="353" name="Google Shape;353;p3"/>
          <p:cNvGrpSpPr/>
          <p:nvPr/>
        </p:nvGrpSpPr>
        <p:grpSpPr>
          <a:xfrm>
            <a:off x="5450611" y="3829069"/>
            <a:ext cx="1065181" cy="943263"/>
            <a:chOff x="5775580" y="4346327"/>
            <a:chExt cx="1065181" cy="943263"/>
          </a:xfrm>
        </p:grpSpPr>
        <p:sp>
          <p:nvSpPr>
            <p:cNvPr id="354" name="Google Shape;354;p3"/>
            <p:cNvSpPr/>
            <p:nvPr/>
          </p:nvSpPr>
          <p:spPr>
            <a:xfrm rot="2700000">
              <a:off x="5913718" y="4484465"/>
              <a:ext cx="666987" cy="666987"/>
            </a:xfrm>
            <a:prstGeom prst="roundRect">
              <a:avLst>
                <a:gd name="adj" fmla="val 11003"/>
              </a:avLst>
            </a:prstGeom>
            <a:solidFill>
              <a:srgbClr val="2F5496"/>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355" name="Google Shape;355;p3"/>
            <p:cNvSpPr txBox="1"/>
            <p:nvPr/>
          </p:nvSpPr>
          <p:spPr>
            <a:xfrm>
              <a:off x="5991131" y="4556348"/>
              <a:ext cx="64773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lt1"/>
                  </a:solidFill>
                  <a:latin typeface="Times New Roman"/>
                  <a:ea typeface="Times New Roman"/>
                  <a:cs typeface="Times New Roman"/>
                  <a:sym typeface="Times New Roman"/>
                </a:rPr>
                <a:t>IV</a:t>
              </a:r>
              <a:endParaRPr sz="2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356" name="Google Shape;356;p3"/>
            <p:cNvSpPr/>
            <p:nvPr/>
          </p:nvSpPr>
          <p:spPr>
            <a:xfrm rot="2700000">
              <a:off x="6035637" y="4484466"/>
              <a:ext cx="666987" cy="666987"/>
            </a:xfrm>
            <a:prstGeom prst="roundRect">
              <a:avLst>
                <a:gd name="adj" fmla="val 11003"/>
              </a:avLst>
            </a:prstGeom>
            <a:noFill/>
            <a:ln w="127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sp>
        <p:nvSpPr>
          <p:cNvPr id="357" name="Google Shape;357;p3"/>
          <p:cNvSpPr txBox="1"/>
          <p:nvPr/>
        </p:nvSpPr>
        <p:spPr>
          <a:xfrm>
            <a:off x="6670449" y="4091375"/>
            <a:ext cx="4661100" cy="400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dirty="0">
                <a:solidFill>
                  <a:schemeClr val="dk1"/>
                </a:solidFill>
                <a:latin typeface="Times New Roman" panose="02020603050405020304" pitchFamily="18" charset="0"/>
                <a:cs typeface="Times New Roman" panose="02020603050405020304" pitchFamily="18" charset="0"/>
              </a:rPr>
              <a:t>TRIỂN KHAI</a:t>
            </a:r>
            <a:endParaRPr dirty="0">
              <a:latin typeface="Times New Roman" panose="02020603050405020304" pitchFamily="18" charset="0"/>
              <a:cs typeface="Times New Roman" panose="02020603050405020304" pitchFamily="18" charset="0"/>
            </a:endParaRPr>
          </a:p>
        </p:txBody>
      </p:sp>
      <p:grpSp>
        <p:nvGrpSpPr>
          <p:cNvPr id="358" name="Google Shape;358;p3"/>
          <p:cNvGrpSpPr/>
          <p:nvPr/>
        </p:nvGrpSpPr>
        <p:grpSpPr>
          <a:xfrm>
            <a:off x="5452630" y="5084229"/>
            <a:ext cx="1065181" cy="943263"/>
            <a:chOff x="5775580" y="4346327"/>
            <a:chExt cx="1065181" cy="943263"/>
          </a:xfrm>
        </p:grpSpPr>
        <p:sp>
          <p:nvSpPr>
            <p:cNvPr id="359" name="Google Shape;359;p3"/>
            <p:cNvSpPr/>
            <p:nvPr/>
          </p:nvSpPr>
          <p:spPr>
            <a:xfrm rot="2700000">
              <a:off x="5913718" y="4484465"/>
              <a:ext cx="666987" cy="666987"/>
            </a:xfrm>
            <a:prstGeom prst="roundRect">
              <a:avLst>
                <a:gd name="adj" fmla="val 11003"/>
              </a:avLst>
            </a:prstGeom>
            <a:solidFill>
              <a:srgbClr val="2F5496"/>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360" name="Google Shape;360;p3"/>
            <p:cNvSpPr txBox="1"/>
            <p:nvPr/>
          </p:nvSpPr>
          <p:spPr>
            <a:xfrm>
              <a:off x="6114610" y="4556348"/>
              <a:ext cx="3550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lt1"/>
                  </a:solidFill>
                  <a:latin typeface="Times New Roman"/>
                  <a:ea typeface="Times New Roman"/>
                  <a:cs typeface="Times New Roman"/>
                  <a:sym typeface="Times New Roman"/>
                </a:rPr>
                <a:t>V</a:t>
              </a:r>
              <a:endParaRPr sz="2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361" name="Google Shape;361;p3"/>
            <p:cNvSpPr/>
            <p:nvPr/>
          </p:nvSpPr>
          <p:spPr>
            <a:xfrm rot="2700000">
              <a:off x="6035637" y="4484466"/>
              <a:ext cx="666987" cy="666987"/>
            </a:xfrm>
            <a:prstGeom prst="roundRect">
              <a:avLst>
                <a:gd name="adj" fmla="val 11003"/>
              </a:avLst>
            </a:prstGeom>
            <a:noFill/>
            <a:ln w="127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sp>
        <p:nvSpPr>
          <p:cNvPr id="362" name="Google Shape;362;p3"/>
          <p:cNvSpPr txBox="1"/>
          <p:nvPr/>
        </p:nvSpPr>
        <p:spPr>
          <a:xfrm>
            <a:off x="6734923" y="5355805"/>
            <a:ext cx="4826101"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dirty="0">
                <a:solidFill>
                  <a:schemeClr val="dk1"/>
                </a:solidFill>
                <a:latin typeface="Times New Roman" panose="02020603050405020304" pitchFamily="18" charset="0"/>
                <a:cs typeface="Times New Roman" panose="02020603050405020304" pitchFamily="18" charset="0"/>
              </a:rPr>
              <a:t>HIỆN THỰC</a:t>
            </a:r>
            <a:endParaRPr dirty="0">
              <a:latin typeface="Times New Roman" panose="02020603050405020304" pitchFamily="18" charset="0"/>
              <a:cs typeface="Times New Roman" panose="02020603050405020304" pitchFamily="18" charset="0"/>
            </a:endParaRPr>
          </a:p>
        </p:txBody>
      </p:sp>
      <p:grpSp>
        <p:nvGrpSpPr>
          <p:cNvPr id="363" name="Google Shape;363;p3"/>
          <p:cNvGrpSpPr/>
          <p:nvPr/>
        </p:nvGrpSpPr>
        <p:grpSpPr>
          <a:xfrm>
            <a:off x="5353941" y="107815"/>
            <a:ext cx="1065184" cy="943264"/>
            <a:chOff x="3530443" y="1742099"/>
            <a:chExt cx="1065184" cy="943264"/>
          </a:xfrm>
        </p:grpSpPr>
        <p:sp>
          <p:nvSpPr>
            <p:cNvPr id="364" name="Google Shape;364;p3"/>
            <p:cNvSpPr/>
            <p:nvPr/>
          </p:nvSpPr>
          <p:spPr>
            <a:xfrm rot="2700000">
              <a:off x="3668581" y="1880239"/>
              <a:ext cx="666987" cy="666987"/>
            </a:xfrm>
            <a:prstGeom prst="roundRect">
              <a:avLst>
                <a:gd name="adj" fmla="val 11003"/>
              </a:avLst>
            </a:prstGeom>
            <a:solidFill>
              <a:srgbClr val="2F5496"/>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365" name="Google Shape;365;p3"/>
            <p:cNvSpPr txBox="1"/>
            <p:nvPr/>
          </p:nvSpPr>
          <p:spPr>
            <a:xfrm>
              <a:off x="3801102" y="1952120"/>
              <a:ext cx="50847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lt1"/>
                  </a:solidFill>
                  <a:latin typeface="Times New Roman"/>
                  <a:ea typeface="Times New Roman"/>
                  <a:cs typeface="Times New Roman"/>
                  <a:sym typeface="Times New Roman"/>
                </a:rPr>
                <a:t>I</a:t>
              </a:r>
              <a:endParaRPr sz="2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366" name="Google Shape;366;p3"/>
            <p:cNvSpPr/>
            <p:nvPr/>
          </p:nvSpPr>
          <p:spPr>
            <a:xfrm rot="2700000">
              <a:off x="3790503" y="1880237"/>
              <a:ext cx="666987" cy="666987"/>
            </a:xfrm>
            <a:prstGeom prst="roundRect">
              <a:avLst>
                <a:gd name="adj" fmla="val 11003"/>
              </a:avLst>
            </a:prstGeom>
            <a:noFill/>
            <a:ln w="127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sp>
        <p:nvSpPr>
          <p:cNvPr id="367" name="Google Shape;367;p3"/>
          <p:cNvSpPr txBox="1"/>
          <p:nvPr/>
        </p:nvSpPr>
        <p:spPr>
          <a:xfrm>
            <a:off x="6587864" y="6448354"/>
            <a:ext cx="4826101"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dirty="0">
                <a:solidFill>
                  <a:schemeClr val="dk1"/>
                </a:solidFill>
                <a:latin typeface="Times New Roman" panose="02020603050405020304" pitchFamily="18" charset="0"/>
                <a:cs typeface="Times New Roman" panose="02020603050405020304" pitchFamily="18" charset="0"/>
              </a:rPr>
              <a:t>   KẾT LUẬN </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49"/>
                                        </p:tgtEl>
                                        <p:attrNameLst>
                                          <p:attrName>style.visibility</p:attrName>
                                        </p:attrNameLst>
                                      </p:cBhvr>
                                      <p:to>
                                        <p:strVal val="visible"/>
                                      </p:to>
                                    </p:set>
                                    <p:anim calcmode="lin" valueType="num">
                                      <p:cBhvr additive="base">
                                        <p:cTn id="7" dur="500"/>
                                        <p:tgtEl>
                                          <p:spTgt spid="349"/>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500"/>
                                  </p:stCondLst>
                                  <p:childTnLst>
                                    <p:set>
                                      <p:cBhvr>
                                        <p:cTn id="9" dur="1" fill="hold">
                                          <p:stCondLst>
                                            <p:cond delay="0"/>
                                          </p:stCondLst>
                                        </p:cTn>
                                        <p:tgtEl>
                                          <p:spTgt spid="336"/>
                                        </p:tgtEl>
                                        <p:attrNameLst>
                                          <p:attrName>style.visibility</p:attrName>
                                        </p:attrNameLst>
                                      </p:cBhvr>
                                      <p:to>
                                        <p:strVal val="visible"/>
                                      </p:to>
                                    </p:set>
                                    <p:animEffect transition="in" filter="fade">
                                      <p:cBhvr>
                                        <p:cTn id="10" dur="500"/>
                                        <p:tgtEl>
                                          <p:spTgt spid="336"/>
                                        </p:tgtEl>
                                      </p:cBhvr>
                                    </p:animEffect>
                                  </p:childTnLst>
                                </p:cTn>
                              </p:par>
                              <p:par>
                                <p:cTn id="11" presetID="10" presetClass="entr" presetSubtype="0" fill="hold" nodeType="withEffect">
                                  <p:stCondLst>
                                    <p:cond delay="1000"/>
                                  </p:stCondLst>
                                  <p:childTnLst>
                                    <p:set>
                                      <p:cBhvr>
                                        <p:cTn id="12" dur="1" fill="hold">
                                          <p:stCondLst>
                                            <p:cond delay="0"/>
                                          </p:stCondLst>
                                        </p:cTn>
                                        <p:tgtEl>
                                          <p:spTgt spid="341"/>
                                        </p:tgtEl>
                                        <p:attrNameLst>
                                          <p:attrName>style.visibility</p:attrName>
                                        </p:attrNameLst>
                                      </p:cBhvr>
                                      <p:to>
                                        <p:strVal val="visible"/>
                                      </p:to>
                                    </p:set>
                                    <p:animEffect transition="in" filter="fade">
                                      <p:cBhvr>
                                        <p:cTn id="13" dur="400"/>
                                        <p:tgtEl>
                                          <p:spTgt spid="341"/>
                                        </p:tgtEl>
                                      </p:cBhvr>
                                    </p:animEffect>
                                  </p:childTnLst>
                                </p:cTn>
                              </p:par>
                              <p:par>
                                <p:cTn id="14" presetID="10" presetClass="entr" presetSubtype="0" fill="hold" nodeType="withEffect">
                                  <p:stCondLst>
                                    <p:cond delay="1000"/>
                                  </p:stCondLst>
                                  <p:childTnLst>
                                    <p:set>
                                      <p:cBhvr>
                                        <p:cTn id="15" dur="1" fill="hold">
                                          <p:stCondLst>
                                            <p:cond delay="0"/>
                                          </p:stCondLst>
                                        </p:cTn>
                                        <p:tgtEl>
                                          <p:spTgt spid="350"/>
                                        </p:tgtEl>
                                        <p:attrNameLst>
                                          <p:attrName>style.visibility</p:attrName>
                                        </p:attrNameLst>
                                      </p:cBhvr>
                                      <p:to>
                                        <p:strVal val="visible"/>
                                      </p:to>
                                    </p:set>
                                    <p:animEffect transition="in" filter="fade">
                                      <p:cBhvr>
                                        <p:cTn id="16" dur="500"/>
                                        <p:tgtEl>
                                          <p:spTgt spid="350"/>
                                        </p:tgtEl>
                                      </p:cBhvr>
                                    </p:animEffect>
                                  </p:childTnLst>
                                </p:cTn>
                              </p:par>
                              <p:par>
                                <p:cTn id="17" presetID="10" presetClass="entr" presetSubtype="0" fill="hold" nodeType="withEffect">
                                  <p:stCondLst>
                                    <p:cond delay="1400"/>
                                  </p:stCondLst>
                                  <p:childTnLst>
                                    <p:set>
                                      <p:cBhvr>
                                        <p:cTn id="18" dur="1" fill="hold">
                                          <p:stCondLst>
                                            <p:cond delay="0"/>
                                          </p:stCondLst>
                                        </p:cTn>
                                        <p:tgtEl>
                                          <p:spTgt spid="345"/>
                                        </p:tgtEl>
                                        <p:attrNameLst>
                                          <p:attrName>style.visibility</p:attrName>
                                        </p:attrNameLst>
                                      </p:cBhvr>
                                      <p:to>
                                        <p:strVal val="visible"/>
                                      </p:to>
                                    </p:set>
                                    <p:animEffect transition="in" filter="fade">
                                      <p:cBhvr>
                                        <p:cTn id="19" dur="400"/>
                                        <p:tgtEl>
                                          <p:spTgt spid="345"/>
                                        </p:tgtEl>
                                      </p:cBhvr>
                                    </p:animEffect>
                                  </p:childTnLst>
                                </p:cTn>
                              </p:par>
                              <p:par>
                                <p:cTn id="20" presetID="10" presetClass="entr" presetSubtype="0" fill="hold" nodeType="withEffect">
                                  <p:stCondLst>
                                    <p:cond delay="1400"/>
                                  </p:stCondLst>
                                  <p:childTnLst>
                                    <p:set>
                                      <p:cBhvr>
                                        <p:cTn id="21" dur="1" fill="hold">
                                          <p:stCondLst>
                                            <p:cond delay="0"/>
                                          </p:stCondLst>
                                        </p:cTn>
                                        <p:tgtEl>
                                          <p:spTgt spid="351"/>
                                        </p:tgtEl>
                                        <p:attrNameLst>
                                          <p:attrName>style.visibility</p:attrName>
                                        </p:attrNameLst>
                                      </p:cBhvr>
                                      <p:to>
                                        <p:strVal val="visible"/>
                                      </p:to>
                                    </p:set>
                                    <p:animEffect transition="in" filter="fade">
                                      <p:cBhvr>
                                        <p:cTn id="22" dur="500"/>
                                        <p:tgtEl>
                                          <p:spTgt spid="351"/>
                                        </p:tgtEl>
                                      </p:cBhvr>
                                    </p:animEffect>
                                  </p:childTnLst>
                                </p:cTn>
                              </p:par>
                              <p:par>
                                <p:cTn id="23" presetID="10" presetClass="entr" presetSubtype="0" fill="hold" nodeType="withEffect">
                                  <p:stCondLst>
                                    <p:cond delay="1800"/>
                                  </p:stCondLst>
                                  <p:childTnLst>
                                    <p:set>
                                      <p:cBhvr>
                                        <p:cTn id="24" dur="1" fill="hold">
                                          <p:stCondLst>
                                            <p:cond delay="0"/>
                                          </p:stCondLst>
                                        </p:cTn>
                                        <p:tgtEl>
                                          <p:spTgt spid="337"/>
                                        </p:tgtEl>
                                        <p:attrNameLst>
                                          <p:attrName>style.visibility</p:attrName>
                                        </p:attrNameLst>
                                      </p:cBhvr>
                                      <p:to>
                                        <p:strVal val="visible"/>
                                      </p:to>
                                    </p:set>
                                    <p:animEffect transition="in" filter="fade">
                                      <p:cBhvr>
                                        <p:cTn id="25" dur="400"/>
                                        <p:tgtEl>
                                          <p:spTgt spid="337"/>
                                        </p:tgtEl>
                                      </p:cBhvr>
                                    </p:animEffect>
                                  </p:childTnLst>
                                </p:cTn>
                              </p:par>
                              <p:par>
                                <p:cTn id="26" presetID="10" presetClass="entr" presetSubtype="0" fill="hold" nodeType="withEffect">
                                  <p:stCondLst>
                                    <p:cond delay="1800"/>
                                  </p:stCondLst>
                                  <p:childTnLst>
                                    <p:set>
                                      <p:cBhvr>
                                        <p:cTn id="27" dur="1" fill="hold">
                                          <p:stCondLst>
                                            <p:cond delay="0"/>
                                          </p:stCondLst>
                                        </p:cTn>
                                        <p:tgtEl>
                                          <p:spTgt spid="352"/>
                                        </p:tgtEl>
                                        <p:attrNameLst>
                                          <p:attrName>style.visibility</p:attrName>
                                        </p:attrNameLst>
                                      </p:cBhvr>
                                      <p:to>
                                        <p:strVal val="visible"/>
                                      </p:to>
                                    </p:set>
                                    <p:animEffect transition="in" filter="fade">
                                      <p:cBhvr>
                                        <p:cTn id="28" dur="500"/>
                                        <p:tgtEl>
                                          <p:spTgt spid="352"/>
                                        </p:tgtEl>
                                      </p:cBhvr>
                                    </p:animEffect>
                                  </p:childTnLst>
                                </p:cTn>
                              </p:par>
                              <p:par>
                                <p:cTn id="29" presetID="8" presetClass="emph" presetSubtype="0" fill="hold" nodeType="withEffect">
                                  <p:stCondLst>
                                    <p:cond delay="0"/>
                                  </p:stCondLst>
                                  <p:childTnLst>
                                    <p:animRot by="-21600000">
                                      <p:cBhvr>
                                        <p:cTn id="30" dur="5000" fill="hold"/>
                                        <p:tgtEl>
                                          <p:spTgt spid="335"/>
                                        </p:tgtEl>
                                        <p:attrNameLst>
                                          <p:attrName>r</p:attrName>
                                        </p:attrNameLst>
                                      </p:cBhvr>
                                    </p:animRot>
                                  </p:childTnLst>
                                </p:cTn>
                              </p:par>
                              <p:par>
                                <p:cTn id="31" presetID="10" presetClass="entr" presetSubtype="0" fill="hold" nodeType="withEffect">
                                  <p:stCondLst>
                                    <p:cond delay="1800"/>
                                  </p:stCondLst>
                                  <p:childTnLst>
                                    <p:set>
                                      <p:cBhvr>
                                        <p:cTn id="32" dur="1" fill="hold">
                                          <p:stCondLst>
                                            <p:cond delay="0"/>
                                          </p:stCondLst>
                                        </p:cTn>
                                        <p:tgtEl>
                                          <p:spTgt spid="353"/>
                                        </p:tgtEl>
                                        <p:attrNameLst>
                                          <p:attrName>style.visibility</p:attrName>
                                        </p:attrNameLst>
                                      </p:cBhvr>
                                      <p:to>
                                        <p:strVal val="visible"/>
                                      </p:to>
                                    </p:set>
                                    <p:animEffect transition="in" filter="fade">
                                      <p:cBhvr>
                                        <p:cTn id="33" dur="400"/>
                                        <p:tgtEl>
                                          <p:spTgt spid="353"/>
                                        </p:tgtEl>
                                      </p:cBhvr>
                                    </p:animEffect>
                                  </p:childTnLst>
                                </p:cTn>
                              </p:par>
                              <p:par>
                                <p:cTn id="34" presetID="10" presetClass="entr" presetSubtype="0" fill="hold" nodeType="withEffect">
                                  <p:stCondLst>
                                    <p:cond delay="1800"/>
                                  </p:stCondLst>
                                  <p:childTnLst>
                                    <p:set>
                                      <p:cBhvr>
                                        <p:cTn id="35" dur="1" fill="hold">
                                          <p:stCondLst>
                                            <p:cond delay="0"/>
                                          </p:stCondLst>
                                        </p:cTn>
                                        <p:tgtEl>
                                          <p:spTgt spid="357"/>
                                        </p:tgtEl>
                                        <p:attrNameLst>
                                          <p:attrName>style.visibility</p:attrName>
                                        </p:attrNameLst>
                                      </p:cBhvr>
                                      <p:to>
                                        <p:strVal val="visible"/>
                                      </p:to>
                                    </p:set>
                                    <p:animEffect transition="in" filter="fade">
                                      <p:cBhvr>
                                        <p:cTn id="36" dur="500"/>
                                        <p:tgtEl>
                                          <p:spTgt spid="357"/>
                                        </p:tgtEl>
                                      </p:cBhvr>
                                    </p:animEffect>
                                  </p:childTnLst>
                                </p:cTn>
                              </p:par>
                              <p:par>
                                <p:cTn id="37" presetID="10" presetClass="entr" presetSubtype="0" fill="hold" nodeType="withEffect">
                                  <p:stCondLst>
                                    <p:cond delay="1800"/>
                                  </p:stCondLst>
                                  <p:childTnLst>
                                    <p:set>
                                      <p:cBhvr>
                                        <p:cTn id="38" dur="1" fill="hold">
                                          <p:stCondLst>
                                            <p:cond delay="0"/>
                                          </p:stCondLst>
                                        </p:cTn>
                                        <p:tgtEl>
                                          <p:spTgt spid="358"/>
                                        </p:tgtEl>
                                        <p:attrNameLst>
                                          <p:attrName>style.visibility</p:attrName>
                                        </p:attrNameLst>
                                      </p:cBhvr>
                                      <p:to>
                                        <p:strVal val="visible"/>
                                      </p:to>
                                    </p:set>
                                    <p:animEffect transition="in" filter="fade">
                                      <p:cBhvr>
                                        <p:cTn id="39" dur="400"/>
                                        <p:tgtEl>
                                          <p:spTgt spid="358"/>
                                        </p:tgtEl>
                                      </p:cBhvr>
                                    </p:animEffect>
                                  </p:childTnLst>
                                </p:cTn>
                              </p:par>
                              <p:par>
                                <p:cTn id="40" presetID="10" presetClass="entr" presetSubtype="0" fill="hold" nodeType="withEffect">
                                  <p:stCondLst>
                                    <p:cond delay="1800"/>
                                  </p:stCondLst>
                                  <p:childTnLst>
                                    <p:set>
                                      <p:cBhvr>
                                        <p:cTn id="41" dur="1" fill="hold">
                                          <p:stCondLst>
                                            <p:cond delay="0"/>
                                          </p:stCondLst>
                                        </p:cTn>
                                        <p:tgtEl>
                                          <p:spTgt spid="362"/>
                                        </p:tgtEl>
                                        <p:attrNameLst>
                                          <p:attrName>style.visibility</p:attrName>
                                        </p:attrNameLst>
                                      </p:cBhvr>
                                      <p:to>
                                        <p:strVal val="visible"/>
                                      </p:to>
                                    </p:set>
                                    <p:animEffect transition="in" filter="fade">
                                      <p:cBhvr>
                                        <p:cTn id="42" dur="500"/>
                                        <p:tgtEl>
                                          <p:spTgt spid="362"/>
                                        </p:tgtEl>
                                      </p:cBhvr>
                                    </p:animEffect>
                                  </p:childTnLst>
                                </p:cTn>
                              </p:par>
                              <p:par>
                                <p:cTn id="43" presetID="10" presetClass="entr" presetSubtype="0" fill="hold" nodeType="withEffect">
                                  <p:stCondLst>
                                    <p:cond delay="1000"/>
                                  </p:stCondLst>
                                  <p:childTnLst>
                                    <p:set>
                                      <p:cBhvr>
                                        <p:cTn id="44" dur="1" fill="hold">
                                          <p:stCondLst>
                                            <p:cond delay="0"/>
                                          </p:stCondLst>
                                        </p:cTn>
                                        <p:tgtEl>
                                          <p:spTgt spid="363"/>
                                        </p:tgtEl>
                                        <p:attrNameLst>
                                          <p:attrName>style.visibility</p:attrName>
                                        </p:attrNameLst>
                                      </p:cBhvr>
                                      <p:to>
                                        <p:strVal val="visible"/>
                                      </p:to>
                                    </p:set>
                                    <p:animEffect transition="in" filter="fade">
                                      <p:cBhvr>
                                        <p:cTn id="45" dur="400"/>
                                        <p:tgtEl>
                                          <p:spTgt spid="363"/>
                                        </p:tgtEl>
                                      </p:cBhvr>
                                    </p:animEffect>
                                  </p:childTnLst>
                                </p:cTn>
                              </p:par>
                              <p:par>
                                <p:cTn id="46" presetID="10" presetClass="entr" presetSubtype="0" fill="hold" nodeType="withEffect">
                                  <p:stCondLst>
                                    <p:cond delay="1800"/>
                                  </p:stCondLst>
                                  <p:childTnLst>
                                    <p:set>
                                      <p:cBhvr>
                                        <p:cTn id="47" dur="1" fill="hold">
                                          <p:stCondLst>
                                            <p:cond delay="0"/>
                                          </p:stCondLst>
                                        </p:cTn>
                                        <p:tgtEl>
                                          <p:spTgt spid="367"/>
                                        </p:tgtEl>
                                        <p:attrNameLst>
                                          <p:attrName>style.visibility</p:attrName>
                                        </p:attrNameLst>
                                      </p:cBhvr>
                                      <p:to>
                                        <p:strVal val="visible"/>
                                      </p:to>
                                    </p:set>
                                    <p:animEffect transition="in" filter="fade">
                                      <p:cBhvr>
                                        <p:cTn id="48" dur="5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4"/>
          <p:cNvPicPr preferRelativeResize="0"/>
          <p:nvPr/>
        </p:nvPicPr>
        <p:blipFill rotWithShape="1">
          <a:blip r:embed="rId3">
            <a:alphaModFix/>
          </a:blip>
          <a:srcRect l="18747" r="18747"/>
          <a:stretch/>
        </p:blipFill>
        <p:spPr>
          <a:xfrm>
            <a:off x="4926934" y="1"/>
            <a:ext cx="7381180" cy="7082970"/>
          </a:xfrm>
          <a:prstGeom prst="rect">
            <a:avLst/>
          </a:prstGeom>
          <a:noFill/>
          <a:ln>
            <a:noFill/>
          </a:ln>
        </p:spPr>
      </p:pic>
      <p:sp>
        <p:nvSpPr>
          <p:cNvPr id="373" name="Google Shape;373;p4"/>
          <p:cNvSpPr/>
          <p:nvPr/>
        </p:nvSpPr>
        <p:spPr>
          <a:xfrm rot="2700000">
            <a:off x="382191" y="-4995572"/>
            <a:ext cx="17008842" cy="17008838"/>
          </a:xfrm>
          <a:custGeom>
            <a:avLst/>
            <a:gdLst/>
            <a:ahLst/>
            <a:cxnLst/>
            <a:rect l="l" t="t" r="r" b="b"/>
            <a:pathLst>
              <a:path w="4919046" h="4919045" extrusionOk="0">
                <a:moveTo>
                  <a:pt x="1778230" y="1778229"/>
                </a:moveTo>
                <a:cubicBezTo>
                  <a:pt x="1749230" y="1807230"/>
                  <a:pt x="1731293" y="1847293"/>
                  <a:pt x="1731293" y="1891546"/>
                </a:cubicBezTo>
                <a:lnTo>
                  <a:pt x="1731293" y="3027499"/>
                </a:lnTo>
                <a:cubicBezTo>
                  <a:pt x="1731293" y="3116005"/>
                  <a:pt x="1803041" y="3187753"/>
                  <a:pt x="1891547" y="3187753"/>
                </a:cubicBezTo>
                <a:lnTo>
                  <a:pt x="3027500" y="3187753"/>
                </a:lnTo>
                <a:cubicBezTo>
                  <a:pt x="3116006" y="3187753"/>
                  <a:pt x="3187754" y="3116005"/>
                  <a:pt x="3187754" y="3027499"/>
                </a:cubicBezTo>
                <a:lnTo>
                  <a:pt x="3187754" y="1891546"/>
                </a:lnTo>
                <a:cubicBezTo>
                  <a:pt x="3187754" y="1803040"/>
                  <a:pt x="3116006" y="1731292"/>
                  <a:pt x="3027500" y="1731292"/>
                </a:cubicBezTo>
                <a:lnTo>
                  <a:pt x="1891547" y="1731292"/>
                </a:lnTo>
                <a:cubicBezTo>
                  <a:pt x="1847294" y="1731292"/>
                  <a:pt x="1807231" y="1749229"/>
                  <a:pt x="1778230" y="1778229"/>
                </a:cubicBezTo>
                <a:close/>
                <a:moveTo>
                  <a:pt x="720377" y="720377"/>
                </a:moveTo>
                <a:cubicBezTo>
                  <a:pt x="1680881" y="-240126"/>
                  <a:pt x="3238165" y="-240126"/>
                  <a:pt x="4198668" y="720377"/>
                </a:cubicBezTo>
                <a:cubicBezTo>
                  <a:pt x="5159172" y="1680881"/>
                  <a:pt x="5159172" y="3238164"/>
                  <a:pt x="4198668" y="4198668"/>
                </a:cubicBezTo>
                <a:cubicBezTo>
                  <a:pt x="3238165" y="5159171"/>
                  <a:pt x="1680881" y="5159171"/>
                  <a:pt x="720377" y="4198668"/>
                </a:cubicBezTo>
                <a:cubicBezTo>
                  <a:pt x="-240126" y="3238164"/>
                  <a:pt x="-240126" y="1680881"/>
                  <a:pt x="720377" y="7203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nvGrpSpPr>
          <p:cNvPr id="374" name="Google Shape;374;p4"/>
          <p:cNvGrpSpPr/>
          <p:nvPr/>
        </p:nvGrpSpPr>
        <p:grpSpPr>
          <a:xfrm>
            <a:off x="1130567" y="1897825"/>
            <a:ext cx="1065184" cy="943264"/>
            <a:chOff x="3530443" y="1742099"/>
            <a:chExt cx="1065184" cy="943264"/>
          </a:xfrm>
        </p:grpSpPr>
        <p:sp>
          <p:nvSpPr>
            <p:cNvPr id="375" name="Google Shape;375;p4"/>
            <p:cNvSpPr/>
            <p:nvPr/>
          </p:nvSpPr>
          <p:spPr>
            <a:xfrm rot="2700000">
              <a:off x="3668581" y="1880239"/>
              <a:ext cx="666987" cy="666987"/>
            </a:xfrm>
            <a:prstGeom prst="roundRect">
              <a:avLst>
                <a:gd name="adj" fmla="val 11003"/>
              </a:avLst>
            </a:prstGeom>
            <a:solidFill>
              <a:srgbClr val="2F5496"/>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376" name="Google Shape;376;p4"/>
            <p:cNvSpPr txBox="1"/>
            <p:nvPr/>
          </p:nvSpPr>
          <p:spPr>
            <a:xfrm>
              <a:off x="3831655" y="1952122"/>
              <a:ext cx="50847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lt1"/>
                  </a:solidFill>
                  <a:latin typeface="Times New Roman"/>
                  <a:ea typeface="Times New Roman"/>
                  <a:cs typeface="Times New Roman"/>
                  <a:sym typeface="Times New Roman"/>
                </a:rPr>
                <a:t>I</a:t>
              </a:r>
              <a:endParaRPr sz="2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377" name="Google Shape;377;p4"/>
            <p:cNvSpPr/>
            <p:nvPr/>
          </p:nvSpPr>
          <p:spPr>
            <a:xfrm rot="2700000">
              <a:off x="3790503" y="1880237"/>
              <a:ext cx="666987" cy="666987"/>
            </a:xfrm>
            <a:prstGeom prst="roundRect">
              <a:avLst>
                <a:gd name="adj" fmla="val 11003"/>
              </a:avLst>
            </a:prstGeom>
            <a:noFill/>
            <a:ln w="127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sp>
        <p:nvSpPr>
          <p:cNvPr id="378" name="Google Shape;378;p4"/>
          <p:cNvSpPr txBox="1"/>
          <p:nvPr/>
        </p:nvSpPr>
        <p:spPr>
          <a:xfrm>
            <a:off x="2375041" y="2077070"/>
            <a:ext cx="4088083"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1409A"/>
                </a:solidFill>
                <a:latin typeface="Times New Roman" panose="02020603050405020304" pitchFamily="18" charset="0"/>
                <a:cs typeface="Times New Roman" panose="02020603050405020304" pitchFamily="18" charset="0"/>
              </a:rPr>
              <a:t>TỔNG QUAN</a:t>
            </a:r>
            <a:endParaRPr sz="2400" b="1" dirty="0">
              <a:solidFill>
                <a:srgbClr val="21409A"/>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
          <p:cNvSpPr/>
          <p:nvPr/>
        </p:nvSpPr>
        <p:spPr>
          <a:xfrm>
            <a:off x="6845948" y="1424831"/>
            <a:ext cx="3896545" cy="3886661"/>
          </a:xfrm>
          <a:prstGeom prst="roundRect">
            <a:avLst>
              <a:gd name="adj" fmla="val 16667"/>
            </a:avLst>
          </a:prstGeom>
          <a:solidFill>
            <a:schemeClr val="lt1"/>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chạy</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nền</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tảng</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website. </a:t>
            </a:r>
          </a:p>
          <a:p>
            <a:pPr marL="171450" indent="-171450">
              <a:buFont typeface="Wingdings" panose="05000000000000000000" pitchFamily="2" charset="2"/>
              <a:buChar char="u"/>
            </a:pPr>
            <a:endParaRPr lang="en-US" altLang="ko-KR" sz="1800" dirty="0">
              <a:solidFill>
                <a:schemeClr val="tx1"/>
              </a:solidFill>
              <a:latin typeface="Times New Roman" panose="02020603050405020304" pitchFamily="18" charset="0"/>
              <a:ea typeface="FZShuTi" pitchFamily="2" charset="-122"/>
              <a:cs typeface="Times New Roman" panose="02020603050405020304" pitchFamily="18" charset="0"/>
            </a:endParaRPr>
          </a:p>
        </p:txBody>
      </p:sp>
      <p:sp>
        <p:nvSpPr>
          <p:cNvPr id="384" name="Google Shape;384;p5"/>
          <p:cNvSpPr/>
          <p:nvPr/>
        </p:nvSpPr>
        <p:spPr>
          <a:xfrm>
            <a:off x="563943" y="1521277"/>
            <a:ext cx="3896545" cy="3790215"/>
          </a:xfrm>
          <a:prstGeom prst="roundRect">
            <a:avLst>
              <a:gd name="adj" fmla="val 16667"/>
            </a:avLst>
          </a:prstGeom>
          <a:solidFill>
            <a:schemeClr val="lt1"/>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85" name="Google Shape;385;p5"/>
          <p:cNvSpPr txBox="1">
            <a:spLocks noGrp="1"/>
          </p:cNvSpPr>
          <p:nvPr>
            <p:ph type="title"/>
          </p:nvPr>
        </p:nvSpPr>
        <p:spPr>
          <a:xfrm>
            <a:off x="373408" y="257634"/>
            <a:ext cx="6311189" cy="580799"/>
          </a:xfrm>
          <a:prstGeom prst="rect">
            <a:avLst/>
          </a:prstGeom>
          <a:noFill/>
          <a:ln>
            <a:noFill/>
          </a:ln>
        </p:spPr>
        <p:txBody>
          <a:bodyPr spcFirstLastPara="1" wrap="square" lIns="121900" tIns="121900" rIns="121900" bIns="121900" anchor="ctr" anchorCtr="0">
            <a:noAutofit/>
          </a:bodyPr>
          <a:lstStyle/>
          <a:p>
            <a:pPr marL="0" lvl="0" indent="0" algn="l" rtl="0">
              <a:lnSpc>
                <a:spcPct val="90000"/>
              </a:lnSpc>
              <a:spcBef>
                <a:spcPts val="0"/>
              </a:spcBef>
              <a:spcAft>
                <a:spcPts val="0"/>
              </a:spcAft>
              <a:buClr>
                <a:schemeClr val="dk1"/>
              </a:buClr>
              <a:buSzPts val="4000"/>
              <a:buFont typeface="Times New Roman"/>
              <a:buNone/>
            </a:pPr>
            <a:r>
              <a:rPr lang="en-US" sz="4000" b="1" dirty="0">
                <a:latin typeface="Times New Roman"/>
                <a:ea typeface="Times New Roman"/>
                <a:cs typeface="Times New Roman"/>
                <a:sym typeface="Times New Roman"/>
              </a:rPr>
              <a:t>1. </a:t>
            </a:r>
            <a:r>
              <a:rPr lang="en-US" sz="4000" b="1" dirty="0" err="1">
                <a:latin typeface="Times New Roman"/>
                <a:ea typeface="Times New Roman"/>
                <a:cs typeface="Times New Roman"/>
                <a:sym typeface="Times New Roman"/>
              </a:rPr>
              <a:t>Tổng</a:t>
            </a:r>
            <a:r>
              <a:rPr lang="en-US" sz="4000" b="1" dirty="0">
                <a:latin typeface="Times New Roman"/>
                <a:ea typeface="Times New Roman"/>
                <a:cs typeface="Times New Roman"/>
                <a:sym typeface="Times New Roman"/>
              </a:rPr>
              <a:t> </a:t>
            </a:r>
            <a:r>
              <a:rPr lang="en-US" sz="4000" b="1" dirty="0" err="1">
                <a:latin typeface="Times New Roman"/>
                <a:ea typeface="Times New Roman"/>
                <a:cs typeface="Times New Roman"/>
                <a:sym typeface="Times New Roman"/>
              </a:rPr>
              <a:t>quan</a:t>
            </a:r>
            <a:endParaRPr sz="4000" b="1" dirty="0">
              <a:latin typeface="Times New Roman"/>
              <a:ea typeface="Times New Roman"/>
              <a:cs typeface="Times New Roman"/>
              <a:sym typeface="Times New Roman"/>
            </a:endParaRPr>
          </a:p>
        </p:txBody>
      </p:sp>
      <p:sp>
        <p:nvSpPr>
          <p:cNvPr id="386" name="Google Shape;386;p5"/>
          <p:cNvSpPr txBox="1"/>
          <p:nvPr/>
        </p:nvSpPr>
        <p:spPr>
          <a:xfrm>
            <a:off x="563943" y="1929243"/>
            <a:ext cx="3896545" cy="3358623"/>
          </a:xfrm>
          <a:prstGeom prst="rect">
            <a:avLst/>
          </a:prstGeom>
          <a:noFill/>
          <a:ln>
            <a:noFill/>
          </a:ln>
        </p:spPr>
        <p:txBody>
          <a:bodyPr spcFirstLastPara="1" wrap="square" lIns="121900" tIns="121900" rIns="121900" bIns="121900" anchor="t" anchorCtr="0">
            <a:noAutofit/>
          </a:bodyPr>
          <a:lstStyle/>
          <a:p>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kí</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xem</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cũng</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lịch</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bảng</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mỗi</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môn</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3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87" name="Google Shape;387;p5"/>
          <p:cNvSpPr/>
          <p:nvPr/>
        </p:nvSpPr>
        <p:spPr>
          <a:xfrm>
            <a:off x="2185159" y="1085384"/>
            <a:ext cx="810965" cy="729881"/>
          </a:xfrm>
          <a:prstGeom prst="ellipse">
            <a:avLst/>
          </a:prstGeom>
          <a:solidFill>
            <a:schemeClr val="lt1"/>
          </a:solidFill>
          <a:ln w="571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ea typeface="Calibri"/>
                <a:cs typeface="Calibri"/>
                <a:sym typeface="Calibri"/>
              </a:rPr>
              <a:t>1</a:t>
            </a:r>
            <a:endParaRPr dirty="0">
              <a:latin typeface="Times New Roman" panose="02020603050405020304" pitchFamily="18" charset="0"/>
              <a:cs typeface="Times New Roman" panose="02020603050405020304" pitchFamily="18" charset="0"/>
            </a:endParaRPr>
          </a:p>
        </p:txBody>
      </p:sp>
      <p:sp>
        <p:nvSpPr>
          <p:cNvPr id="388" name="Google Shape;388;p5"/>
          <p:cNvSpPr/>
          <p:nvPr/>
        </p:nvSpPr>
        <p:spPr>
          <a:xfrm>
            <a:off x="8548600" y="1085384"/>
            <a:ext cx="810965" cy="729881"/>
          </a:xfrm>
          <a:prstGeom prst="ellipse">
            <a:avLst/>
          </a:prstGeom>
          <a:solidFill>
            <a:schemeClr val="lt1"/>
          </a:solidFill>
          <a:ln w="571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ea typeface="Calibri"/>
                <a:cs typeface="Calibri"/>
                <a:sym typeface="Calibri"/>
              </a:rPr>
              <a:t>2</a:t>
            </a:r>
            <a:endParaRPr dirty="0">
              <a:latin typeface="Times New Roman" panose="02020603050405020304" pitchFamily="18" charset="0"/>
              <a:cs typeface="Times New Roman" panose="02020603050405020304" pitchFamily="18" charset="0"/>
            </a:endParaRPr>
          </a:p>
        </p:txBody>
      </p:sp>
      <p:sp>
        <p:nvSpPr>
          <p:cNvPr id="389" name="Google Shape;389;p5"/>
          <p:cNvSpPr/>
          <p:nvPr/>
        </p:nvSpPr>
        <p:spPr>
          <a:xfrm>
            <a:off x="563943" y="839314"/>
            <a:ext cx="7984657" cy="116178"/>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0" name="Google Shape;390;p5"/>
          <p:cNvSpPr/>
          <p:nvPr/>
        </p:nvSpPr>
        <p:spPr>
          <a:xfrm>
            <a:off x="563944" y="5558443"/>
            <a:ext cx="11014458" cy="98415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r>
              <a:rPr lang="en-US" sz="1800" dirty="0" err="1">
                <a:solidFill>
                  <a:schemeClr val="bg1"/>
                </a:solidFill>
                <a:latin typeface="Times New Roman" panose="02020603050405020304" pitchFamily="18" charset="0"/>
                <a:cs typeface="Times New Roman" panose="02020603050405020304" pitchFamily="18" charset="0"/>
              </a:rPr>
              <a:t>Sử</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dụng</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cơ</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sở</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dữ</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liệu</a:t>
            </a:r>
            <a:r>
              <a:rPr lang="en-US" sz="1800" dirty="0">
                <a:solidFill>
                  <a:schemeClr val="bg1"/>
                </a:solidFill>
                <a:latin typeface="Times New Roman" panose="02020603050405020304" pitchFamily="18" charset="0"/>
                <a:cs typeface="Times New Roman" panose="02020603050405020304" pitchFamily="18" charset="0"/>
              </a:rPr>
              <a:t> SQL. </a:t>
            </a:r>
          </a:p>
          <a:p>
            <a:r>
              <a:rPr lang="en-US" sz="1800" dirty="0" err="1">
                <a:solidFill>
                  <a:schemeClr val="bg1"/>
                </a:solidFill>
                <a:latin typeface="Times New Roman" panose="02020603050405020304" pitchFamily="18" charset="0"/>
                <a:cs typeface="Times New Roman" panose="02020603050405020304" pitchFamily="18" charset="0"/>
              </a:rPr>
              <a:t>Sử</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dụng</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Reactjs</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để</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tạo</a:t>
            </a:r>
            <a:r>
              <a:rPr lang="en-US" sz="1800" dirty="0">
                <a:solidFill>
                  <a:schemeClr val="bg1"/>
                </a:solidFill>
                <a:latin typeface="Times New Roman" panose="02020603050405020304" pitchFamily="18" charset="0"/>
                <a:cs typeface="Times New Roman" panose="02020603050405020304" pitchFamily="18" charset="0"/>
              </a:rPr>
              <a:t> website, </a:t>
            </a:r>
            <a:r>
              <a:rPr lang="en-US" sz="1800" dirty="0" err="1">
                <a:solidFill>
                  <a:schemeClr val="bg1"/>
                </a:solidFill>
                <a:latin typeface="Times New Roman" panose="02020603050405020304" pitchFamily="18" charset="0"/>
                <a:cs typeface="Times New Roman" panose="02020603050405020304" pitchFamily="18" charset="0"/>
              </a:rPr>
              <a:t>framwork</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Srping</a:t>
            </a:r>
            <a:r>
              <a:rPr lang="en-US" sz="1800" dirty="0">
                <a:solidFill>
                  <a:schemeClr val="bg1"/>
                </a:solidFill>
                <a:latin typeface="Times New Roman" panose="02020603050405020304" pitchFamily="18" charset="0"/>
                <a:cs typeface="Times New Roman" panose="02020603050405020304" pitchFamily="18" charset="0"/>
              </a:rPr>
              <a:t> Boot </a:t>
            </a:r>
            <a:r>
              <a:rPr lang="en-US" sz="1800" dirty="0" err="1">
                <a:solidFill>
                  <a:schemeClr val="bg1"/>
                </a:solidFill>
                <a:latin typeface="Times New Roman" panose="02020603050405020304" pitchFamily="18" charset="0"/>
                <a:cs typeface="Times New Roman" panose="02020603050405020304" pitchFamily="18" charset="0"/>
              </a:rPr>
              <a:t>để</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để</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viết</a:t>
            </a:r>
            <a:r>
              <a:rPr lang="en-US" sz="1800" dirty="0">
                <a:solidFill>
                  <a:schemeClr val="bg1"/>
                </a:solidFill>
                <a:latin typeface="Times New Roman" panose="02020603050405020304" pitchFamily="18" charset="0"/>
                <a:cs typeface="Times New Roman" panose="02020603050405020304" pitchFamily="18" charset="0"/>
              </a:rPr>
              <a:t> Back-end. </a:t>
            </a:r>
          </a:p>
          <a:p>
            <a:r>
              <a:rPr lang="en-US" sz="1800" dirty="0" err="1">
                <a:solidFill>
                  <a:schemeClr val="bg1"/>
                </a:solidFill>
                <a:latin typeface="Times New Roman" panose="02020603050405020304" pitchFamily="18" charset="0"/>
                <a:cs typeface="Times New Roman" panose="02020603050405020304" pitchFamily="18" charset="0"/>
              </a:rPr>
              <a:t>Các</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phần</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mềm</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hỗ</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trợ</a:t>
            </a:r>
            <a:r>
              <a:rPr lang="en-US" sz="1800" dirty="0">
                <a:solidFill>
                  <a:schemeClr val="bg1"/>
                </a:solidFill>
                <a:latin typeface="Times New Roman" panose="02020603050405020304" pitchFamily="18" charset="0"/>
                <a:cs typeface="Times New Roman" panose="02020603050405020304" pitchFamily="18" charset="0"/>
              </a:rPr>
              <a:t>: Visual Studio Code, </a:t>
            </a:r>
            <a:r>
              <a:rPr lang="en-US" sz="1800" dirty="0" err="1">
                <a:solidFill>
                  <a:schemeClr val="bg1"/>
                </a:solidFill>
                <a:latin typeface="Times New Roman" panose="02020603050405020304" pitchFamily="18" charset="0"/>
                <a:cs typeface="Times New Roman" panose="02020603050405020304" pitchFamily="18" charset="0"/>
              </a:rPr>
              <a:t>draw.io,visual</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classdiagram</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intelliJ</a:t>
            </a:r>
            <a:r>
              <a:rPr lang="en-US" sz="1800" dirty="0">
                <a:solidFill>
                  <a:schemeClr val="bg1"/>
                </a:solidFill>
                <a:latin typeface="Times New Roman" panose="02020603050405020304" pitchFamily="18" charset="0"/>
                <a:cs typeface="Times New Roman" panose="02020603050405020304" pitchFamily="18" charset="0"/>
              </a:rPr>
              <a:t> IDEA, </a:t>
            </a:r>
            <a:r>
              <a:rPr lang="en-US" sz="1800" dirty="0" err="1">
                <a:solidFill>
                  <a:schemeClr val="bg1"/>
                </a:solidFill>
                <a:latin typeface="Times New Roman" panose="02020603050405020304" pitchFamily="18" charset="0"/>
                <a:cs typeface="Times New Roman" panose="02020603050405020304" pitchFamily="18" charset="0"/>
              </a:rPr>
              <a:t>heidiSQL</a:t>
            </a:r>
            <a:r>
              <a:rPr lang="en-US" sz="1800" dirty="0">
                <a:solidFill>
                  <a:schemeClr val="bg1"/>
                </a:solidFill>
                <a:latin typeface="Times New Roman" panose="02020603050405020304" pitchFamily="18" charset="0"/>
                <a:cs typeface="Times New Roman" panose="02020603050405020304" pitchFamily="18" charset="0"/>
              </a:rPr>
              <a:t>.</a:t>
            </a:r>
          </a:p>
        </p:txBody>
      </p:sp>
      <p:pic>
        <p:nvPicPr>
          <p:cNvPr id="391" name="Google Shape;391;p5"/>
          <p:cNvPicPr preferRelativeResize="0"/>
          <p:nvPr/>
        </p:nvPicPr>
        <p:blipFill rotWithShape="1">
          <a:blip r:embed="rId3">
            <a:alphaModFix/>
          </a:blip>
          <a:srcRect l="4725" t="25716" r="81507" b="57904"/>
          <a:stretch/>
        </p:blipFill>
        <p:spPr>
          <a:xfrm>
            <a:off x="8263590" y="79036"/>
            <a:ext cx="1678488" cy="11234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5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
          <p:cNvSpPr/>
          <p:nvPr/>
        </p:nvSpPr>
        <p:spPr>
          <a:xfrm>
            <a:off x="6845948" y="1424831"/>
            <a:ext cx="3896545" cy="3886661"/>
          </a:xfrm>
          <a:prstGeom prst="roundRect">
            <a:avLst>
              <a:gd name="adj" fmla="val 16667"/>
            </a:avLst>
          </a:prstGeom>
          <a:solidFill>
            <a:schemeClr val="lt1"/>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r>
              <a:rPr lang="en-US" sz="1800" baseline="-25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dàng</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mở</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rộng</a:t>
            </a:r>
            <a:b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nghệ</a:t>
            </a:r>
            <a:b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Tối ưu hóa tài nguyên</a:t>
            </a:r>
            <a:endPar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u"/>
            </a:pPr>
            <a:endParaRPr lang="en-US" altLang="ko-KR" sz="1800" dirty="0">
              <a:solidFill>
                <a:schemeClr val="tx1"/>
              </a:solidFill>
              <a:latin typeface="Times New Roman" panose="02020603050405020304" pitchFamily="18" charset="0"/>
              <a:ea typeface="FZShuTi" pitchFamily="2" charset="-122"/>
              <a:cs typeface="Times New Roman" panose="02020603050405020304" pitchFamily="18" charset="0"/>
            </a:endParaRPr>
          </a:p>
        </p:txBody>
      </p:sp>
      <p:sp>
        <p:nvSpPr>
          <p:cNvPr id="384" name="Google Shape;384;p5"/>
          <p:cNvSpPr/>
          <p:nvPr/>
        </p:nvSpPr>
        <p:spPr>
          <a:xfrm>
            <a:off x="563943" y="1521277"/>
            <a:ext cx="3896545" cy="3790215"/>
          </a:xfrm>
          <a:prstGeom prst="roundRect">
            <a:avLst>
              <a:gd name="adj" fmla="val 16667"/>
            </a:avLst>
          </a:prstGeom>
          <a:solidFill>
            <a:schemeClr val="lt1"/>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85" name="Google Shape;385;p5"/>
          <p:cNvSpPr txBox="1">
            <a:spLocks noGrp="1"/>
          </p:cNvSpPr>
          <p:nvPr>
            <p:ph type="title"/>
          </p:nvPr>
        </p:nvSpPr>
        <p:spPr>
          <a:xfrm>
            <a:off x="373408" y="257634"/>
            <a:ext cx="8448620" cy="580799"/>
          </a:xfrm>
          <a:prstGeom prst="rect">
            <a:avLst/>
          </a:prstGeom>
          <a:noFill/>
          <a:ln>
            <a:noFill/>
          </a:ln>
        </p:spPr>
        <p:txBody>
          <a:bodyPr spcFirstLastPara="1" wrap="square" lIns="121900" tIns="121900" rIns="121900" bIns="121900" anchor="ctr" anchorCtr="0">
            <a:noAutofit/>
          </a:bodyPr>
          <a:lstStyle/>
          <a:p>
            <a:pPr marL="0" lvl="0" indent="0" algn="l" rtl="0">
              <a:lnSpc>
                <a:spcPct val="90000"/>
              </a:lnSpc>
              <a:spcBef>
                <a:spcPts val="0"/>
              </a:spcBef>
              <a:spcAft>
                <a:spcPts val="0"/>
              </a:spcAft>
              <a:buClr>
                <a:schemeClr val="dk1"/>
              </a:buClr>
              <a:buSzPts val="4000"/>
              <a:buFont typeface="Times New Roman"/>
              <a:buNone/>
            </a:pPr>
            <a:r>
              <a:rPr lang="en-US" sz="4000" b="1" dirty="0">
                <a:latin typeface="Times New Roman"/>
                <a:ea typeface="Times New Roman"/>
                <a:cs typeface="Times New Roman"/>
                <a:sym typeface="Times New Roman"/>
              </a:rPr>
              <a:t>2. Lý do </a:t>
            </a:r>
            <a:r>
              <a:rPr lang="en-US" sz="4000" b="1" dirty="0" err="1">
                <a:latin typeface="Times New Roman"/>
                <a:ea typeface="Times New Roman"/>
                <a:cs typeface="Times New Roman"/>
                <a:sym typeface="Times New Roman"/>
              </a:rPr>
              <a:t>chọn</a:t>
            </a:r>
            <a:r>
              <a:rPr lang="en-US" sz="4000" b="1" dirty="0">
                <a:latin typeface="Times New Roman"/>
                <a:ea typeface="Times New Roman"/>
                <a:cs typeface="Times New Roman"/>
                <a:sym typeface="Times New Roman"/>
              </a:rPr>
              <a:t> </a:t>
            </a:r>
            <a:r>
              <a:rPr lang="en-US" sz="4000" b="1" dirty="0" err="1">
                <a:latin typeface="Times New Roman"/>
                <a:ea typeface="Times New Roman"/>
                <a:cs typeface="Times New Roman"/>
                <a:sym typeface="Times New Roman"/>
              </a:rPr>
              <a:t>kiến</a:t>
            </a:r>
            <a:r>
              <a:rPr lang="en-US" sz="4000" b="1" dirty="0">
                <a:latin typeface="Times New Roman"/>
                <a:ea typeface="Times New Roman"/>
                <a:cs typeface="Times New Roman"/>
                <a:sym typeface="Times New Roman"/>
              </a:rPr>
              <a:t> </a:t>
            </a:r>
            <a:r>
              <a:rPr lang="en-US" sz="4000" b="1" dirty="0" err="1">
                <a:latin typeface="Times New Roman"/>
                <a:ea typeface="Times New Roman"/>
                <a:cs typeface="Times New Roman"/>
                <a:sym typeface="Times New Roman"/>
              </a:rPr>
              <a:t>trúc</a:t>
            </a:r>
            <a:r>
              <a:rPr lang="en-US" sz="4000" b="1" dirty="0">
                <a:latin typeface="Times New Roman"/>
                <a:ea typeface="Times New Roman"/>
                <a:cs typeface="Times New Roman"/>
                <a:sym typeface="Times New Roman"/>
              </a:rPr>
              <a:t> Microservices</a:t>
            </a:r>
            <a:endParaRPr sz="4000" b="1" dirty="0">
              <a:latin typeface="Times New Roman"/>
              <a:ea typeface="Times New Roman"/>
              <a:cs typeface="Times New Roman"/>
              <a:sym typeface="Times New Roman"/>
            </a:endParaRPr>
          </a:p>
        </p:txBody>
      </p:sp>
      <p:sp>
        <p:nvSpPr>
          <p:cNvPr id="386" name="Google Shape;386;p5"/>
          <p:cNvSpPr txBox="1"/>
          <p:nvPr/>
        </p:nvSpPr>
        <p:spPr>
          <a:xfrm>
            <a:off x="563943" y="1929243"/>
            <a:ext cx="3896545" cy="3358623"/>
          </a:xfrm>
          <a:prstGeom prst="rect">
            <a:avLst/>
          </a:prstGeom>
          <a:noFill/>
          <a:ln>
            <a:noFill/>
          </a:ln>
        </p:spPr>
        <p:txBody>
          <a:bodyPr spcFirstLastPara="1" wrap="square" lIns="121900" tIns="121900" rIns="121900" bIns="121900" anchor="t" anchorCtr="0">
            <a:noAutofit/>
          </a:bodyPr>
          <a:lstStyle/>
          <a:p>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Khả</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mở</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rộng</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linh</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b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Bảo</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trì</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nhật</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dàng</a:t>
            </a:r>
            <a:b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chịu</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lỗi</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387" name="Google Shape;387;p5"/>
          <p:cNvSpPr/>
          <p:nvPr/>
        </p:nvSpPr>
        <p:spPr>
          <a:xfrm>
            <a:off x="2185159" y="1085384"/>
            <a:ext cx="810965" cy="729881"/>
          </a:xfrm>
          <a:prstGeom prst="ellipse">
            <a:avLst/>
          </a:prstGeom>
          <a:solidFill>
            <a:schemeClr val="lt1"/>
          </a:solidFill>
          <a:ln w="571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ea typeface="Calibri"/>
                <a:cs typeface="Calibri"/>
                <a:sym typeface="Calibri"/>
              </a:rPr>
              <a:t>1</a:t>
            </a:r>
            <a:endParaRPr dirty="0">
              <a:latin typeface="Times New Roman" panose="02020603050405020304" pitchFamily="18" charset="0"/>
              <a:cs typeface="Times New Roman" panose="02020603050405020304" pitchFamily="18" charset="0"/>
            </a:endParaRPr>
          </a:p>
        </p:txBody>
      </p:sp>
      <p:sp>
        <p:nvSpPr>
          <p:cNvPr id="388" name="Google Shape;388;p5"/>
          <p:cNvSpPr/>
          <p:nvPr/>
        </p:nvSpPr>
        <p:spPr>
          <a:xfrm>
            <a:off x="8548600" y="1085384"/>
            <a:ext cx="810965" cy="729881"/>
          </a:xfrm>
          <a:prstGeom prst="ellipse">
            <a:avLst/>
          </a:prstGeom>
          <a:solidFill>
            <a:schemeClr val="lt1"/>
          </a:solidFill>
          <a:ln w="571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chemeClr val="dk1"/>
                </a:solidFill>
                <a:latin typeface="Calibri"/>
                <a:ea typeface="Calibri"/>
                <a:cs typeface="Calibri"/>
                <a:sym typeface="Calibri"/>
              </a:rPr>
              <a:t>2</a:t>
            </a:r>
            <a:endParaRPr dirty="0">
              <a:latin typeface="Times New Roman" panose="02020603050405020304" pitchFamily="18" charset="0"/>
              <a:cs typeface="Times New Roman" panose="02020603050405020304" pitchFamily="18" charset="0"/>
            </a:endParaRPr>
          </a:p>
        </p:txBody>
      </p:sp>
      <p:sp>
        <p:nvSpPr>
          <p:cNvPr id="389" name="Google Shape;389;p5"/>
          <p:cNvSpPr/>
          <p:nvPr/>
        </p:nvSpPr>
        <p:spPr>
          <a:xfrm>
            <a:off x="563943" y="839314"/>
            <a:ext cx="7984657" cy="116178"/>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0" name="Google Shape;390;p5"/>
          <p:cNvSpPr/>
          <p:nvPr/>
        </p:nvSpPr>
        <p:spPr>
          <a:xfrm>
            <a:off x="563944" y="5558443"/>
            <a:ext cx="11014458" cy="98415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r>
              <a:rPr lang="vi-VN" sz="1800" dirty="0">
                <a:solidFill>
                  <a:schemeClr val="bg1"/>
                </a:solidFill>
                <a:latin typeface="Times New Roman" panose="02020603050405020304" pitchFamily="18" charset="0"/>
                <a:cs typeface="Times New Roman" panose="02020603050405020304" pitchFamily="18" charset="0"/>
              </a:rPr>
              <a:t>Dự án triển khai hệ thống quản lý đăng ký học phần dựa trên kiến trúc microservices có thể mang lại rất nhiều lợi ích, đặc biệt trong bối cảnh của một trường đại học cần quản lý hiệu quả, linh hoạt và đa năng trong việc cung cấp dịch vụ giáo dục.</a:t>
            </a:r>
            <a:endParaRPr lang="en-US" sz="1800" dirty="0">
              <a:solidFill>
                <a:schemeClr val="bg1"/>
              </a:solidFill>
              <a:latin typeface="Times New Roman" panose="02020603050405020304" pitchFamily="18" charset="0"/>
              <a:cs typeface="Times New Roman" panose="02020603050405020304" pitchFamily="18" charset="0"/>
            </a:endParaRPr>
          </a:p>
        </p:txBody>
      </p:sp>
      <p:pic>
        <p:nvPicPr>
          <p:cNvPr id="391" name="Google Shape;391;p5"/>
          <p:cNvPicPr preferRelativeResize="0"/>
          <p:nvPr/>
        </p:nvPicPr>
        <p:blipFill rotWithShape="1">
          <a:blip r:embed="rId3">
            <a:alphaModFix/>
          </a:blip>
          <a:srcRect l="4725" t="25716" r="81507" b="57904"/>
          <a:stretch/>
        </p:blipFill>
        <p:spPr>
          <a:xfrm>
            <a:off x="9783297" y="177948"/>
            <a:ext cx="1678488" cy="1123407"/>
          </a:xfrm>
          <a:prstGeom prst="rect">
            <a:avLst/>
          </a:prstGeom>
          <a:noFill/>
          <a:ln>
            <a:noFill/>
          </a:ln>
        </p:spPr>
      </p:pic>
    </p:spTree>
    <p:extLst>
      <p:ext uri="{BB962C8B-B14F-4D97-AF65-F5344CB8AC3E}">
        <p14:creationId xmlns:p14="http://schemas.microsoft.com/office/powerpoint/2010/main" val="369736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5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7"/>
          <p:cNvPicPr preferRelativeResize="0"/>
          <p:nvPr/>
        </p:nvPicPr>
        <p:blipFill rotWithShape="1">
          <a:blip r:embed="rId3">
            <a:alphaModFix/>
          </a:blip>
          <a:srcRect l="13516" r="13515"/>
          <a:stretch/>
        </p:blipFill>
        <p:spPr>
          <a:xfrm>
            <a:off x="-1447801" y="725714"/>
            <a:ext cx="5609745" cy="5355772"/>
          </a:xfrm>
          <a:prstGeom prst="rect">
            <a:avLst/>
          </a:prstGeom>
          <a:noFill/>
          <a:ln>
            <a:noFill/>
          </a:ln>
        </p:spPr>
      </p:pic>
      <p:sp>
        <p:nvSpPr>
          <p:cNvPr id="405" name="Google Shape;405;p7"/>
          <p:cNvSpPr/>
          <p:nvPr/>
        </p:nvSpPr>
        <p:spPr>
          <a:xfrm rot="2700000">
            <a:off x="-5401176" y="-3375373"/>
            <a:ext cx="13608750" cy="13608747"/>
          </a:xfrm>
          <a:custGeom>
            <a:avLst/>
            <a:gdLst/>
            <a:ahLst/>
            <a:cxnLst/>
            <a:rect l="l" t="t" r="r" b="b"/>
            <a:pathLst>
              <a:path w="4919046" h="4919045" extrusionOk="0">
                <a:moveTo>
                  <a:pt x="1778230" y="1778229"/>
                </a:moveTo>
                <a:cubicBezTo>
                  <a:pt x="1749230" y="1807230"/>
                  <a:pt x="1731293" y="1847293"/>
                  <a:pt x="1731293" y="1891546"/>
                </a:cubicBezTo>
                <a:lnTo>
                  <a:pt x="1731293" y="3027499"/>
                </a:lnTo>
                <a:cubicBezTo>
                  <a:pt x="1731293" y="3116005"/>
                  <a:pt x="1803041" y="3187753"/>
                  <a:pt x="1891547" y="3187753"/>
                </a:cubicBezTo>
                <a:lnTo>
                  <a:pt x="3027500" y="3187753"/>
                </a:lnTo>
                <a:cubicBezTo>
                  <a:pt x="3116006" y="3187753"/>
                  <a:pt x="3187754" y="3116005"/>
                  <a:pt x="3187754" y="3027499"/>
                </a:cubicBezTo>
                <a:lnTo>
                  <a:pt x="3187754" y="1891546"/>
                </a:lnTo>
                <a:cubicBezTo>
                  <a:pt x="3187754" y="1803040"/>
                  <a:pt x="3116006" y="1731292"/>
                  <a:pt x="3027500" y="1731292"/>
                </a:cubicBezTo>
                <a:lnTo>
                  <a:pt x="1891547" y="1731292"/>
                </a:lnTo>
                <a:cubicBezTo>
                  <a:pt x="1847294" y="1731292"/>
                  <a:pt x="1807231" y="1749229"/>
                  <a:pt x="1778230" y="1778229"/>
                </a:cubicBezTo>
                <a:close/>
                <a:moveTo>
                  <a:pt x="720377" y="720377"/>
                </a:moveTo>
                <a:cubicBezTo>
                  <a:pt x="1680881" y="-240126"/>
                  <a:pt x="3238165" y="-240126"/>
                  <a:pt x="4198668" y="720377"/>
                </a:cubicBezTo>
                <a:cubicBezTo>
                  <a:pt x="5159172" y="1680881"/>
                  <a:pt x="5159172" y="3238164"/>
                  <a:pt x="4198668" y="4198668"/>
                </a:cubicBezTo>
                <a:cubicBezTo>
                  <a:pt x="3238165" y="5159171"/>
                  <a:pt x="1680881" y="5159171"/>
                  <a:pt x="720377" y="4198668"/>
                </a:cubicBezTo>
                <a:cubicBezTo>
                  <a:pt x="-240126" y="3238164"/>
                  <a:pt x="-240126" y="1680881"/>
                  <a:pt x="720377" y="7203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406" name="Google Shape;406;p7"/>
          <p:cNvSpPr txBox="1"/>
          <p:nvPr/>
        </p:nvSpPr>
        <p:spPr>
          <a:xfrm>
            <a:off x="5167086" y="2124819"/>
            <a:ext cx="6225776" cy="5232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dirty="0">
                <a:solidFill>
                  <a:srgbClr val="21409A"/>
                </a:solidFill>
                <a:latin typeface="Times New Roman" panose="02020603050405020304" pitchFamily="18" charset="0"/>
                <a:cs typeface="Times New Roman" panose="02020603050405020304" pitchFamily="18" charset="0"/>
              </a:rPr>
              <a:t> CÔNG NGHỆ</a:t>
            </a:r>
            <a:endParaRPr sz="2800" b="1" dirty="0">
              <a:solidFill>
                <a:srgbClr val="21409A"/>
              </a:solidFill>
              <a:latin typeface="Times New Roman" panose="02020603050405020304" pitchFamily="18" charset="0"/>
              <a:cs typeface="Times New Roman" panose="02020603050405020304" pitchFamily="18" charset="0"/>
            </a:endParaRPr>
          </a:p>
        </p:txBody>
      </p:sp>
      <p:sp>
        <p:nvSpPr>
          <p:cNvPr id="407" name="Google Shape;407;p7"/>
          <p:cNvSpPr/>
          <p:nvPr/>
        </p:nvSpPr>
        <p:spPr>
          <a:xfrm rot="2823264">
            <a:off x="10776249" y="-464097"/>
            <a:ext cx="1163853" cy="1163853"/>
          </a:xfrm>
          <a:prstGeom prst="roundRect">
            <a:avLst>
              <a:gd name="adj" fmla="val 11003"/>
            </a:avLst>
          </a:prstGeom>
          <a:solidFill>
            <a:srgbClr val="21409A"/>
          </a:solidFill>
          <a:ln w="9525" cap="flat" cmpd="sng">
            <a:solidFill>
              <a:srgbClr val="ED1D24"/>
            </a:solidFill>
            <a:prstDash val="solid"/>
            <a:miter lim="800000"/>
            <a:headEnd type="none" w="sm" len="sm"/>
            <a:tailEnd type="none" w="sm" len="sm"/>
          </a:ln>
          <a:effectLst>
            <a:outerShdw blurRad="165100" dist="38100" dir="3300000" sx="104000" sy="104000" algn="tl" rotWithShape="0">
              <a:srgbClr val="000000">
                <a:alpha val="3568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408" name="Google Shape;408;p7"/>
          <p:cNvSpPr/>
          <p:nvPr/>
        </p:nvSpPr>
        <p:spPr>
          <a:xfrm rot="2823264">
            <a:off x="11745486" y="932599"/>
            <a:ext cx="446514" cy="446514"/>
          </a:xfrm>
          <a:prstGeom prst="roundRect">
            <a:avLst>
              <a:gd name="adj" fmla="val 11003"/>
            </a:avLst>
          </a:prstGeom>
          <a:solidFill>
            <a:srgbClr val="F04A4E"/>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409" name="Google Shape;409;p7"/>
          <p:cNvSpPr/>
          <p:nvPr/>
        </p:nvSpPr>
        <p:spPr>
          <a:xfrm rot="2823264">
            <a:off x="10983566" y="-439705"/>
            <a:ext cx="1163853" cy="1163853"/>
          </a:xfrm>
          <a:prstGeom prst="roundRect">
            <a:avLst>
              <a:gd name="adj" fmla="val 11003"/>
            </a:avLst>
          </a:prstGeom>
          <a:no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nvGrpSpPr>
          <p:cNvPr id="410" name="Google Shape;410;p7"/>
          <p:cNvGrpSpPr/>
          <p:nvPr/>
        </p:nvGrpSpPr>
        <p:grpSpPr>
          <a:xfrm>
            <a:off x="4240039" y="1842912"/>
            <a:ext cx="1065184" cy="943264"/>
            <a:chOff x="3530443" y="1742099"/>
            <a:chExt cx="1065184" cy="943264"/>
          </a:xfrm>
        </p:grpSpPr>
        <p:sp>
          <p:nvSpPr>
            <p:cNvPr id="411" name="Google Shape;411;p7"/>
            <p:cNvSpPr/>
            <p:nvPr/>
          </p:nvSpPr>
          <p:spPr>
            <a:xfrm rot="2700000">
              <a:off x="3668581" y="1880239"/>
              <a:ext cx="666987" cy="666987"/>
            </a:xfrm>
            <a:prstGeom prst="roundRect">
              <a:avLst>
                <a:gd name="adj" fmla="val 11003"/>
              </a:avLst>
            </a:prstGeom>
            <a:solidFill>
              <a:srgbClr val="2F5496"/>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412" name="Google Shape;412;p7"/>
            <p:cNvSpPr txBox="1"/>
            <p:nvPr/>
          </p:nvSpPr>
          <p:spPr>
            <a:xfrm>
              <a:off x="3831655" y="1952122"/>
              <a:ext cx="50847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lt1"/>
                  </a:solidFill>
                  <a:latin typeface="Calibri"/>
                  <a:ea typeface="Calibri"/>
                  <a:cs typeface="Calibri"/>
                  <a:sym typeface="Calibri"/>
                </a:rPr>
                <a:t>Ⅱ</a:t>
              </a:r>
              <a:endParaRPr sz="2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413" name="Google Shape;413;p7"/>
            <p:cNvSpPr/>
            <p:nvPr/>
          </p:nvSpPr>
          <p:spPr>
            <a:xfrm rot="2700000">
              <a:off x="3790503" y="1880237"/>
              <a:ext cx="666987" cy="666987"/>
            </a:xfrm>
            <a:prstGeom prst="roundRect">
              <a:avLst>
                <a:gd name="adj" fmla="val 11003"/>
              </a:avLst>
            </a:prstGeom>
            <a:noFill/>
            <a:ln w="127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0" fill="hold"/>
                                        <p:tgtEl>
                                          <p:spTgt spid="40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9" name="Google Shape;419;p8"/>
          <p:cNvSpPr/>
          <p:nvPr/>
        </p:nvSpPr>
        <p:spPr>
          <a:xfrm>
            <a:off x="584927" y="0"/>
            <a:ext cx="92302" cy="859631"/>
          </a:xfrm>
          <a:prstGeom prst="rect">
            <a:avLst/>
          </a:prstGeom>
          <a:solidFill>
            <a:srgbClr val="ED1D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imes New Roman" panose="02020603050405020304" pitchFamily="18" charset="0"/>
              <a:cs typeface="Times New Roman" panose="02020603050405020304" pitchFamily="18" charset="0"/>
              <a:sym typeface="Arial"/>
            </a:endParaRPr>
          </a:p>
        </p:txBody>
      </p:sp>
      <p:pic>
        <p:nvPicPr>
          <p:cNvPr id="420" name="Google Shape;420;p8"/>
          <p:cNvPicPr preferRelativeResize="0"/>
          <p:nvPr/>
        </p:nvPicPr>
        <p:blipFill rotWithShape="1">
          <a:blip r:embed="rId3">
            <a:alphaModFix/>
          </a:blip>
          <a:srcRect/>
          <a:stretch/>
        </p:blipFill>
        <p:spPr>
          <a:xfrm>
            <a:off x="160017" y="6262748"/>
            <a:ext cx="1383292" cy="508511"/>
          </a:xfrm>
          <a:prstGeom prst="rect">
            <a:avLst/>
          </a:prstGeom>
          <a:noFill/>
          <a:ln>
            <a:noFill/>
          </a:ln>
        </p:spPr>
      </p:pic>
      <p:sp>
        <p:nvSpPr>
          <p:cNvPr id="47" name="Freeform: Shape 46">
            <a:extLst>
              <a:ext uri="{FF2B5EF4-FFF2-40B4-BE49-F238E27FC236}">
                <a16:creationId xmlns:a16="http://schemas.microsoft.com/office/drawing/2014/main" id="{6DCEB5D5-B6F5-D23D-4FE1-554A8994B694}"/>
              </a:ext>
            </a:extLst>
          </p:cNvPr>
          <p:cNvSpPr/>
          <p:nvPr/>
        </p:nvSpPr>
        <p:spPr>
          <a:xfrm>
            <a:off x="3657966" y="5176471"/>
            <a:ext cx="490613" cy="490613"/>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chemeClr val="bg1">
              <a:alpha val="40000"/>
            </a:schemeClr>
          </a:solidFill>
          <a:ln w="9525"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cxnSp>
        <p:nvCxnSpPr>
          <p:cNvPr id="48" name="Straight Connector 47">
            <a:extLst>
              <a:ext uri="{FF2B5EF4-FFF2-40B4-BE49-F238E27FC236}">
                <a16:creationId xmlns:a16="http://schemas.microsoft.com/office/drawing/2014/main" id="{A0B0B51E-A13D-F6CC-621F-67D638C83A7A}"/>
              </a:ext>
            </a:extLst>
          </p:cNvPr>
          <p:cNvCxnSpPr>
            <a:cxnSpLocks/>
          </p:cNvCxnSpPr>
          <p:nvPr/>
        </p:nvCxnSpPr>
        <p:spPr>
          <a:xfrm>
            <a:off x="4255110" y="2312746"/>
            <a:ext cx="1184175" cy="609019"/>
          </a:xfrm>
          <a:prstGeom prst="line">
            <a:avLst/>
          </a:prstGeom>
          <a:ln w="38100">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5C1B64-F6E0-7126-C338-680BEE57D8EF}"/>
              </a:ext>
            </a:extLst>
          </p:cNvPr>
          <p:cNvCxnSpPr>
            <a:cxnSpLocks/>
            <a:stCxn id="53" idx="0"/>
          </p:cNvCxnSpPr>
          <p:nvPr/>
        </p:nvCxnSpPr>
        <p:spPr>
          <a:xfrm flipV="1">
            <a:off x="6201576" y="4020637"/>
            <a:ext cx="0" cy="889986"/>
          </a:xfrm>
          <a:prstGeom prst="line">
            <a:avLst/>
          </a:prstGeom>
          <a:ln w="38100">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3D942A2-307A-55F8-189B-04F7DE3171E3}"/>
              </a:ext>
            </a:extLst>
          </p:cNvPr>
          <p:cNvCxnSpPr>
            <a:cxnSpLocks/>
          </p:cNvCxnSpPr>
          <p:nvPr/>
        </p:nvCxnSpPr>
        <p:spPr>
          <a:xfrm flipV="1">
            <a:off x="6911246" y="2312746"/>
            <a:ext cx="1127431" cy="542060"/>
          </a:xfrm>
          <a:prstGeom prst="line">
            <a:avLst/>
          </a:prstGeom>
          <a:ln w="38100">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E5034D6-28F2-E1A1-A104-BD447E5A79AE}"/>
              </a:ext>
            </a:extLst>
          </p:cNvPr>
          <p:cNvSpPr/>
          <p:nvPr/>
        </p:nvSpPr>
        <p:spPr>
          <a:xfrm>
            <a:off x="3528325" y="1546189"/>
            <a:ext cx="756087" cy="76655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latin typeface="Times New Roman" panose="02020603050405020304" pitchFamily="18" charset="0"/>
            </a:endParaRPr>
          </a:p>
        </p:txBody>
      </p:sp>
      <p:sp>
        <p:nvSpPr>
          <p:cNvPr id="52" name="Rectangle 51">
            <a:extLst>
              <a:ext uri="{FF2B5EF4-FFF2-40B4-BE49-F238E27FC236}">
                <a16:creationId xmlns:a16="http://schemas.microsoft.com/office/drawing/2014/main" id="{CD7B37A9-A7B3-9558-735A-849A415D307F}"/>
              </a:ext>
            </a:extLst>
          </p:cNvPr>
          <p:cNvSpPr/>
          <p:nvPr/>
        </p:nvSpPr>
        <p:spPr>
          <a:xfrm>
            <a:off x="8038677" y="1517955"/>
            <a:ext cx="803655" cy="79479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latin typeface="Times New Roman" panose="02020603050405020304" pitchFamily="18" charset="0"/>
            </a:endParaRPr>
          </a:p>
        </p:txBody>
      </p:sp>
      <p:sp>
        <p:nvSpPr>
          <p:cNvPr id="53" name="Rectangle 52">
            <a:extLst>
              <a:ext uri="{FF2B5EF4-FFF2-40B4-BE49-F238E27FC236}">
                <a16:creationId xmlns:a16="http://schemas.microsoft.com/office/drawing/2014/main" id="{54F0FA2D-C397-BDBE-F556-DB067F7BCF63}"/>
              </a:ext>
            </a:extLst>
          </p:cNvPr>
          <p:cNvSpPr/>
          <p:nvPr/>
        </p:nvSpPr>
        <p:spPr>
          <a:xfrm>
            <a:off x="5790679" y="4910623"/>
            <a:ext cx="821794" cy="794791"/>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latin typeface="Times New Roman" panose="02020603050405020304" pitchFamily="18" charset="0"/>
            </a:endParaRPr>
          </a:p>
        </p:txBody>
      </p:sp>
      <p:sp>
        <p:nvSpPr>
          <p:cNvPr id="54" name="Trapezoid 18">
            <a:extLst>
              <a:ext uri="{FF2B5EF4-FFF2-40B4-BE49-F238E27FC236}">
                <a16:creationId xmlns:a16="http://schemas.microsoft.com/office/drawing/2014/main" id="{CB9E173C-87A6-F6A6-05E7-CFA852DEC694}"/>
              </a:ext>
            </a:extLst>
          </p:cNvPr>
          <p:cNvSpPr/>
          <p:nvPr/>
        </p:nvSpPr>
        <p:spPr>
          <a:xfrm rot="10800000">
            <a:off x="5178977" y="2868880"/>
            <a:ext cx="1954988" cy="1137684"/>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rgbClr val="9933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dirty="0">
              <a:solidFill>
                <a:srgbClr val="FF0000"/>
              </a:solidFill>
              <a:highlight>
                <a:srgbClr val="FFFF00"/>
              </a:highlight>
              <a:latin typeface="Times New Roman" panose="02020603050405020304" pitchFamily="18" charset="0"/>
            </a:endParaRPr>
          </a:p>
        </p:txBody>
      </p:sp>
      <p:sp>
        <p:nvSpPr>
          <p:cNvPr id="55" name="TextBox 54">
            <a:extLst>
              <a:ext uri="{FF2B5EF4-FFF2-40B4-BE49-F238E27FC236}">
                <a16:creationId xmlns:a16="http://schemas.microsoft.com/office/drawing/2014/main" id="{FDE87448-5162-1A1A-839C-9C21828DA750}"/>
              </a:ext>
            </a:extLst>
          </p:cNvPr>
          <p:cNvSpPr txBox="1"/>
          <p:nvPr/>
        </p:nvSpPr>
        <p:spPr>
          <a:xfrm>
            <a:off x="5454438" y="3147419"/>
            <a:ext cx="1325307" cy="523220"/>
          </a:xfrm>
          <a:prstGeom prst="rect">
            <a:avLst/>
          </a:prstGeom>
          <a:noFill/>
        </p:spPr>
        <p:txBody>
          <a:bodyPr wrap="square" rtlCol="0">
            <a:spAutoFit/>
          </a:bodyPr>
          <a:lstStyle/>
          <a:p>
            <a:pPr algn="ctr"/>
            <a:r>
              <a:rPr lang="en-US" altLang="ko-KR" b="1" dirty="0" err="1">
                <a:solidFill>
                  <a:schemeClr val="tx1"/>
                </a:solidFill>
                <a:latin typeface="Times New Roman" panose="02020603050405020304" pitchFamily="18" charset="0"/>
                <a:ea typeface="FZShuTi" pitchFamily="2" charset="-122"/>
                <a:cs typeface="Times New Roman" panose="02020603050405020304" pitchFamily="18" charset="0"/>
              </a:rPr>
              <a:t>Công</a:t>
            </a:r>
            <a:r>
              <a:rPr lang="en-US" altLang="ko-KR" b="1" dirty="0">
                <a:solidFill>
                  <a:schemeClr val="tx1"/>
                </a:solidFill>
                <a:latin typeface="Times New Roman" panose="02020603050405020304" pitchFamily="18" charset="0"/>
                <a:ea typeface="FZShuTi" pitchFamily="2" charset="-122"/>
                <a:cs typeface="Times New Roman" panose="02020603050405020304" pitchFamily="18" charset="0"/>
              </a:rPr>
              <a:t> </a:t>
            </a:r>
            <a:r>
              <a:rPr lang="en-US" altLang="ko-KR" b="1" dirty="0" err="1">
                <a:solidFill>
                  <a:schemeClr val="tx1"/>
                </a:solidFill>
                <a:latin typeface="Times New Roman" panose="02020603050405020304" pitchFamily="18" charset="0"/>
                <a:ea typeface="FZShuTi" pitchFamily="2" charset="-122"/>
                <a:cs typeface="Times New Roman" panose="02020603050405020304" pitchFamily="18" charset="0"/>
              </a:rPr>
              <a:t>Nghệ</a:t>
            </a:r>
            <a:r>
              <a:rPr lang="en-US" altLang="ko-KR" b="1" dirty="0">
                <a:solidFill>
                  <a:schemeClr val="tx1"/>
                </a:solidFill>
                <a:latin typeface="Times New Roman" panose="02020603050405020304" pitchFamily="18" charset="0"/>
                <a:ea typeface="FZShuTi" pitchFamily="2" charset="-122"/>
                <a:cs typeface="Times New Roman" panose="02020603050405020304" pitchFamily="18" charset="0"/>
              </a:rPr>
              <a:t> </a:t>
            </a:r>
            <a:r>
              <a:rPr lang="en-US" altLang="ko-KR" b="1" dirty="0" err="1">
                <a:solidFill>
                  <a:schemeClr val="tx1"/>
                </a:solidFill>
                <a:latin typeface="Times New Roman" panose="02020603050405020304" pitchFamily="18" charset="0"/>
                <a:ea typeface="FZShuTi" pitchFamily="2" charset="-122"/>
                <a:cs typeface="Times New Roman" panose="02020603050405020304" pitchFamily="18" charset="0"/>
              </a:rPr>
              <a:t>Sử</a:t>
            </a:r>
            <a:r>
              <a:rPr lang="en-US" altLang="ko-KR" b="1" dirty="0">
                <a:solidFill>
                  <a:schemeClr val="tx1"/>
                </a:solidFill>
                <a:latin typeface="Times New Roman" panose="02020603050405020304" pitchFamily="18" charset="0"/>
                <a:ea typeface="FZShuTi" pitchFamily="2" charset="-122"/>
                <a:cs typeface="Times New Roman" panose="02020603050405020304" pitchFamily="18" charset="0"/>
              </a:rPr>
              <a:t> </a:t>
            </a:r>
            <a:r>
              <a:rPr lang="en-US" altLang="ko-KR" b="1" dirty="0" err="1">
                <a:solidFill>
                  <a:schemeClr val="tx1"/>
                </a:solidFill>
                <a:latin typeface="Times New Roman" panose="02020603050405020304" pitchFamily="18" charset="0"/>
                <a:ea typeface="FZShuTi" pitchFamily="2" charset="-122"/>
                <a:cs typeface="Times New Roman" panose="02020603050405020304" pitchFamily="18" charset="0"/>
              </a:rPr>
              <a:t>Dụng</a:t>
            </a:r>
            <a:endParaRPr lang="ko-KR" altLang="en-US" b="1" dirty="0">
              <a:solidFill>
                <a:schemeClr val="tx1"/>
              </a:solidFill>
              <a:latin typeface="Times New Roman" panose="02020603050405020304" pitchFamily="18" charset="0"/>
              <a:cs typeface="Times New Roman" panose="02020603050405020304" pitchFamily="18" charset="0"/>
            </a:endParaRPr>
          </a:p>
        </p:txBody>
      </p:sp>
      <p:pic>
        <p:nvPicPr>
          <p:cNvPr id="56" name="Picture 6" descr="Tìm hiểu ReactJs cơ bản và cách sử dụng">
            <a:extLst>
              <a:ext uri="{FF2B5EF4-FFF2-40B4-BE49-F238E27FC236}">
                <a16:creationId xmlns:a16="http://schemas.microsoft.com/office/drawing/2014/main" id="{14870589-7226-0FA0-16A3-B012DE185F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8558" y="1614877"/>
            <a:ext cx="629179" cy="629179"/>
          </a:xfrm>
          <a:prstGeom prst="roundRect">
            <a:avLst>
              <a:gd name="adj" fmla="val 16667"/>
            </a:avLst>
          </a:prstGeom>
          <a:solidFill>
            <a:srgbClr val="00B0F0"/>
          </a:solidFill>
          <a:ln>
            <a:solidFill>
              <a:schemeClr val="accent2"/>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7" name="Picture 2" descr="See Building Java Project with Spring Boot at Google Developer Student  Clubs Banasthali Vidyapith - Jaipur, India">
            <a:extLst>
              <a:ext uri="{FF2B5EF4-FFF2-40B4-BE49-F238E27FC236}">
                <a16:creationId xmlns:a16="http://schemas.microsoft.com/office/drawing/2014/main" id="{362BB27C-8FC5-CD14-A948-4DB9A6367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5243" y="1568834"/>
            <a:ext cx="694157" cy="6941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6A7E9B39-D31F-187E-1988-B56B4B93AA3B}"/>
              </a:ext>
            </a:extLst>
          </p:cNvPr>
          <p:cNvPicPr>
            <a:picLocks noChangeAspect="1"/>
          </p:cNvPicPr>
          <p:nvPr/>
        </p:nvPicPr>
        <p:blipFill>
          <a:blip r:embed="rId6"/>
          <a:stretch>
            <a:fillRect/>
          </a:stretch>
        </p:blipFill>
        <p:spPr>
          <a:xfrm>
            <a:off x="5909242" y="5018148"/>
            <a:ext cx="600978" cy="5861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9" name="Google Shape;420;p8">
            <a:extLst>
              <a:ext uri="{FF2B5EF4-FFF2-40B4-BE49-F238E27FC236}">
                <a16:creationId xmlns:a16="http://schemas.microsoft.com/office/drawing/2014/main" id="{1DBB711D-2C0E-61FE-BFF8-FD71D51E7824}"/>
              </a:ext>
            </a:extLst>
          </p:cNvPr>
          <p:cNvPicPr preferRelativeResize="0"/>
          <p:nvPr/>
        </p:nvPicPr>
        <p:blipFill rotWithShape="1">
          <a:blip r:embed="rId3">
            <a:alphaModFix/>
          </a:blip>
          <a:srcRect/>
          <a:stretch/>
        </p:blipFill>
        <p:spPr>
          <a:xfrm>
            <a:off x="10418944" y="6262748"/>
            <a:ext cx="1383292" cy="508511"/>
          </a:xfrm>
          <a:prstGeom prst="rect">
            <a:avLst/>
          </a:prstGeom>
          <a:noFill/>
          <a:ln>
            <a:noFill/>
          </a:ln>
        </p:spPr>
      </p:pic>
      <p:sp>
        <p:nvSpPr>
          <p:cNvPr id="61" name="TextBox 60">
            <a:extLst>
              <a:ext uri="{FF2B5EF4-FFF2-40B4-BE49-F238E27FC236}">
                <a16:creationId xmlns:a16="http://schemas.microsoft.com/office/drawing/2014/main" id="{0E192466-52A4-E74B-6207-B36716111688}"/>
              </a:ext>
            </a:extLst>
          </p:cNvPr>
          <p:cNvSpPr txBox="1"/>
          <p:nvPr/>
        </p:nvSpPr>
        <p:spPr>
          <a:xfrm>
            <a:off x="759092" y="153613"/>
            <a:ext cx="6097162" cy="584775"/>
          </a:xfrm>
          <a:prstGeom prst="rect">
            <a:avLst/>
          </a:prstGeom>
          <a:noFill/>
        </p:spPr>
        <p:txBody>
          <a:bodyPr wrap="square">
            <a:spAutoFit/>
          </a:bodyPr>
          <a:lstStyle/>
          <a:p>
            <a:pPr marL="0" marR="0" lvl="0" indent="0" algn="l" rtl="0">
              <a:spcBef>
                <a:spcPts val="0"/>
              </a:spcBef>
              <a:spcAft>
                <a:spcPts val="0"/>
              </a:spcAft>
              <a:buNone/>
            </a:pPr>
            <a:r>
              <a:rPr lang="en-US" sz="3200" dirty="0" err="1">
                <a:solidFill>
                  <a:srgbClr val="21409A"/>
                </a:solidFill>
                <a:latin typeface="Times New Roman" panose="02020603050405020304" pitchFamily="18" charset="0"/>
                <a:cs typeface="Times New Roman" panose="02020603050405020304" pitchFamily="18" charset="0"/>
                <a:sym typeface="Arial"/>
              </a:rPr>
              <a:t>Công</a:t>
            </a:r>
            <a:r>
              <a:rPr lang="en-US" sz="3200" dirty="0">
                <a:solidFill>
                  <a:srgbClr val="21409A"/>
                </a:solidFill>
                <a:latin typeface="Times New Roman" panose="02020603050405020304" pitchFamily="18" charset="0"/>
                <a:cs typeface="Times New Roman" panose="02020603050405020304" pitchFamily="18" charset="0"/>
                <a:sym typeface="Arial"/>
              </a:rPr>
              <a:t> </a:t>
            </a:r>
            <a:r>
              <a:rPr lang="en-US" sz="3200" dirty="0" err="1">
                <a:solidFill>
                  <a:srgbClr val="21409A"/>
                </a:solidFill>
                <a:latin typeface="Times New Roman" panose="02020603050405020304" pitchFamily="18" charset="0"/>
                <a:cs typeface="Times New Roman" panose="02020603050405020304" pitchFamily="18" charset="0"/>
                <a:sym typeface="Arial"/>
              </a:rPr>
              <a:t>nghệ</a:t>
            </a:r>
            <a:r>
              <a:rPr lang="en-US" sz="3200" dirty="0">
                <a:solidFill>
                  <a:srgbClr val="21409A"/>
                </a:solidFill>
                <a:latin typeface="Times New Roman" panose="02020603050405020304" pitchFamily="18" charset="0"/>
                <a:cs typeface="Times New Roman" panose="02020603050405020304" pitchFamily="18" charset="0"/>
                <a:sym typeface="Arial"/>
              </a:rPr>
              <a:t> </a:t>
            </a:r>
            <a:r>
              <a:rPr lang="en-US" sz="3200" dirty="0" err="1">
                <a:solidFill>
                  <a:srgbClr val="21409A"/>
                </a:solidFill>
                <a:latin typeface="Times New Roman" panose="02020603050405020304" pitchFamily="18" charset="0"/>
                <a:cs typeface="Times New Roman" panose="02020603050405020304" pitchFamily="18" charset="0"/>
                <a:sym typeface="Arial"/>
              </a:rPr>
              <a:t>sử</a:t>
            </a:r>
            <a:r>
              <a:rPr lang="en-US" sz="3200" dirty="0">
                <a:solidFill>
                  <a:srgbClr val="21409A"/>
                </a:solidFill>
                <a:latin typeface="Times New Roman" panose="02020603050405020304" pitchFamily="18" charset="0"/>
                <a:cs typeface="Times New Roman" panose="02020603050405020304" pitchFamily="18" charset="0"/>
                <a:sym typeface="Arial"/>
              </a:rPr>
              <a:t> </a:t>
            </a:r>
            <a:r>
              <a:rPr lang="en-US" sz="3200" dirty="0" err="1">
                <a:solidFill>
                  <a:srgbClr val="21409A"/>
                </a:solidFill>
                <a:latin typeface="Times New Roman" panose="02020603050405020304" pitchFamily="18" charset="0"/>
                <a:cs typeface="Times New Roman" panose="02020603050405020304" pitchFamily="18" charset="0"/>
                <a:sym typeface="Arial"/>
              </a:rPr>
              <a:t>dụng</a:t>
            </a:r>
            <a:endParaRPr lang="vi-VN" sz="3200" dirty="0">
              <a:solidFill>
                <a:srgbClr val="21409A"/>
              </a:solidFill>
              <a:latin typeface="Times New Roman" panose="02020603050405020304" pitchFamily="18" charset="0"/>
              <a:cs typeface="Times New Roman" panose="02020603050405020304" pitchFamily="18" charset="0"/>
              <a:sym typeface="Arial"/>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19"/>
                                        </p:tgtEl>
                                        <p:attrNameLst>
                                          <p:attrName>style.visibility</p:attrName>
                                        </p:attrNameLst>
                                      </p:cBhvr>
                                      <p:to>
                                        <p:strVal val="visible"/>
                                      </p:to>
                                    </p:set>
                                    <p:anim calcmode="lin" valueType="num">
                                      <p:cBhvr additive="base">
                                        <p:cTn id="7" dur="500"/>
                                        <p:tgtEl>
                                          <p:spTgt spid="41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heel(1)">
                                      <p:cBhvr>
                                        <p:cTn id="12" dur="2000"/>
                                        <p:tgtEl>
                                          <p:spTgt spid="55"/>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heel(1)">
                                      <p:cBhvr>
                                        <p:cTn id="15" dur="20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1000"/>
                                        <p:tgtEl>
                                          <p:spTgt spid="56"/>
                                        </p:tgtEl>
                                      </p:cBhvr>
                                    </p:animEffect>
                                    <p:anim calcmode="lin" valueType="num">
                                      <p:cBhvr>
                                        <p:cTn id="21" dur="1000" fill="hold"/>
                                        <p:tgtEl>
                                          <p:spTgt spid="56"/>
                                        </p:tgtEl>
                                        <p:attrNameLst>
                                          <p:attrName>ppt_x</p:attrName>
                                        </p:attrNameLst>
                                      </p:cBhvr>
                                      <p:tavLst>
                                        <p:tav tm="0">
                                          <p:val>
                                            <p:strVal val="#ppt_x"/>
                                          </p:val>
                                        </p:tav>
                                        <p:tav tm="100000">
                                          <p:val>
                                            <p:strVal val="#ppt_x"/>
                                          </p:val>
                                        </p:tav>
                                      </p:tavLst>
                                    </p:anim>
                                    <p:anim calcmode="lin" valueType="num">
                                      <p:cBhvr>
                                        <p:cTn id="22"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16"/>
          <p:cNvPicPr preferRelativeResize="0"/>
          <p:nvPr/>
        </p:nvPicPr>
        <p:blipFill rotWithShape="1">
          <a:blip r:embed="rId3">
            <a:alphaModFix/>
          </a:blip>
          <a:srcRect l="13516" r="13515"/>
          <a:stretch/>
        </p:blipFill>
        <p:spPr>
          <a:xfrm>
            <a:off x="-1447801" y="725714"/>
            <a:ext cx="5609745" cy="5355772"/>
          </a:xfrm>
          <a:prstGeom prst="rect">
            <a:avLst/>
          </a:prstGeom>
          <a:noFill/>
          <a:ln>
            <a:noFill/>
          </a:ln>
        </p:spPr>
      </p:pic>
      <p:sp>
        <p:nvSpPr>
          <p:cNvPr id="508" name="Google Shape;508;p16"/>
          <p:cNvSpPr/>
          <p:nvPr/>
        </p:nvSpPr>
        <p:spPr>
          <a:xfrm rot="2700000">
            <a:off x="-5401176" y="-3375373"/>
            <a:ext cx="13608750" cy="13608747"/>
          </a:xfrm>
          <a:custGeom>
            <a:avLst/>
            <a:gdLst/>
            <a:ahLst/>
            <a:cxnLst/>
            <a:rect l="l" t="t" r="r" b="b"/>
            <a:pathLst>
              <a:path w="4919046" h="4919045" extrusionOk="0">
                <a:moveTo>
                  <a:pt x="1778230" y="1778229"/>
                </a:moveTo>
                <a:cubicBezTo>
                  <a:pt x="1749230" y="1807230"/>
                  <a:pt x="1731293" y="1847293"/>
                  <a:pt x="1731293" y="1891546"/>
                </a:cubicBezTo>
                <a:lnTo>
                  <a:pt x="1731293" y="3027499"/>
                </a:lnTo>
                <a:cubicBezTo>
                  <a:pt x="1731293" y="3116005"/>
                  <a:pt x="1803041" y="3187753"/>
                  <a:pt x="1891547" y="3187753"/>
                </a:cubicBezTo>
                <a:lnTo>
                  <a:pt x="3027500" y="3187753"/>
                </a:lnTo>
                <a:cubicBezTo>
                  <a:pt x="3116006" y="3187753"/>
                  <a:pt x="3187754" y="3116005"/>
                  <a:pt x="3187754" y="3027499"/>
                </a:cubicBezTo>
                <a:lnTo>
                  <a:pt x="3187754" y="1891546"/>
                </a:lnTo>
                <a:cubicBezTo>
                  <a:pt x="3187754" y="1803040"/>
                  <a:pt x="3116006" y="1731292"/>
                  <a:pt x="3027500" y="1731292"/>
                </a:cubicBezTo>
                <a:lnTo>
                  <a:pt x="1891547" y="1731292"/>
                </a:lnTo>
                <a:cubicBezTo>
                  <a:pt x="1847294" y="1731292"/>
                  <a:pt x="1807231" y="1749229"/>
                  <a:pt x="1778230" y="1778229"/>
                </a:cubicBezTo>
                <a:close/>
                <a:moveTo>
                  <a:pt x="720377" y="720377"/>
                </a:moveTo>
                <a:cubicBezTo>
                  <a:pt x="1680881" y="-240126"/>
                  <a:pt x="3238165" y="-240126"/>
                  <a:pt x="4198668" y="720377"/>
                </a:cubicBezTo>
                <a:cubicBezTo>
                  <a:pt x="5159172" y="1680881"/>
                  <a:pt x="5159172" y="3238164"/>
                  <a:pt x="4198668" y="4198668"/>
                </a:cubicBezTo>
                <a:cubicBezTo>
                  <a:pt x="3238165" y="5159171"/>
                  <a:pt x="1680881" y="5159171"/>
                  <a:pt x="720377" y="4198668"/>
                </a:cubicBezTo>
                <a:cubicBezTo>
                  <a:pt x="-240126" y="3238164"/>
                  <a:pt x="-240126" y="1680881"/>
                  <a:pt x="720377" y="7203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509" name="Google Shape;509;p16"/>
          <p:cNvSpPr txBox="1"/>
          <p:nvPr/>
        </p:nvSpPr>
        <p:spPr>
          <a:xfrm>
            <a:off x="5167086" y="2124819"/>
            <a:ext cx="6225900" cy="523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dirty="0">
                <a:solidFill>
                  <a:srgbClr val="21409A"/>
                </a:solidFill>
                <a:latin typeface="Times New Roman" panose="02020603050405020304" pitchFamily="18" charset="0"/>
                <a:cs typeface="Times New Roman" panose="02020603050405020304" pitchFamily="18" charset="0"/>
              </a:rPr>
              <a:t>PHÂN TÍCH</a:t>
            </a:r>
            <a:endParaRPr sz="2800" b="1" dirty="0">
              <a:solidFill>
                <a:srgbClr val="21409A"/>
              </a:solidFill>
              <a:latin typeface="Times New Roman" panose="02020603050405020304" pitchFamily="18" charset="0"/>
              <a:cs typeface="Times New Roman" panose="02020603050405020304" pitchFamily="18" charset="0"/>
            </a:endParaRPr>
          </a:p>
        </p:txBody>
      </p:sp>
      <p:sp>
        <p:nvSpPr>
          <p:cNvPr id="510" name="Google Shape;510;p16"/>
          <p:cNvSpPr/>
          <p:nvPr/>
        </p:nvSpPr>
        <p:spPr>
          <a:xfrm rot="2823264">
            <a:off x="10776249" y="-464097"/>
            <a:ext cx="1163853" cy="1163853"/>
          </a:xfrm>
          <a:prstGeom prst="roundRect">
            <a:avLst>
              <a:gd name="adj" fmla="val 11003"/>
            </a:avLst>
          </a:prstGeom>
          <a:solidFill>
            <a:srgbClr val="21409A"/>
          </a:solidFill>
          <a:ln w="9525" cap="flat" cmpd="sng">
            <a:solidFill>
              <a:srgbClr val="ED1D24"/>
            </a:solidFill>
            <a:prstDash val="solid"/>
            <a:miter lim="800000"/>
            <a:headEnd type="none" w="sm" len="sm"/>
            <a:tailEnd type="none" w="sm" len="sm"/>
          </a:ln>
          <a:effectLst>
            <a:outerShdw blurRad="165100" dist="38100" dir="3300000" sx="104000" sy="104000" algn="tl" rotWithShape="0">
              <a:srgbClr val="000000">
                <a:alpha val="3568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511" name="Google Shape;511;p16"/>
          <p:cNvSpPr/>
          <p:nvPr/>
        </p:nvSpPr>
        <p:spPr>
          <a:xfrm rot="2823264">
            <a:off x="11745486" y="932599"/>
            <a:ext cx="446514" cy="446514"/>
          </a:xfrm>
          <a:prstGeom prst="roundRect">
            <a:avLst>
              <a:gd name="adj" fmla="val 11003"/>
            </a:avLst>
          </a:prstGeom>
          <a:solidFill>
            <a:srgbClr val="F04A4E"/>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512" name="Google Shape;512;p16"/>
          <p:cNvSpPr/>
          <p:nvPr/>
        </p:nvSpPr>
        <p:spPr>
          <a:xfrm rot="2823264">
            <a:off x="10983566" y="-439705"/>
            <a:ext cx="1163853" cy="1163853"/>
          </a:xfrm>
          <a:prstGeom prst="roundRect">
            <a:avLst>
              <a:gd name="adj" fmla="val 11003"/>
            </a:avLst>
          </a:prstGeom>
          <a:no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nvGrpSpPr>
          <p:cNvPr id="513" name="Google Shape;513;p16"/>
          <p:cNvGrpSpPr/>
          <p:nvPr/>
        </p:nvGrpSpPr>
        <p:grpSpPr>
          <a:xfrm>
            <a:off x="4240039" y="1842912"/>
            <a:ext cx="1065184" cy="943264"/>
            <a:chOff x="3530443" y="1742099"/>
            <a:chExt cx="1065184" cy="943264"/>
          </a:xfrm>
        </p:grpSpPr>
        <p:sp>
          <p:nvSpPr>
            <p:cNvPr id="514" name="Google Shape;514;p16"/>
            <p:cNvSpPr/>
            <p:nvPr/>
          </p:nvSpPr>
          <p:spPr>
            <a:xfrm rot="2700000">
              <a:off x="3668581" y="1880239"/>
              <a:ext cx="666987" cy="666987"/>
            </a:xfrm>
            <a:prstGeom prst="roundRect">
              <a:avLst>
                <a:gd name="adj" fmla="val 11003"/>
              </a:avLst>
            </a:prstGeom>
            <a:solidFill>
              <a:srgbClr val="2F5496"/>
            </a:solidFill>
            <a:ln>
              <a:noFill/>
            </a:ln>
            <a:effectLst>
              <a:outerShdw blurRad="139700" dist="38100" dir="8100000" sx="101000" sy="101000" algn="tr" rotWithShape="0">
                <a:srgbClr val="000000">
                  <a:alpha val="5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515" name="Google Shape;515;p16"/>
            <p:cNvSpPr txBox="1"/>
            <p:nvPr/>
          </p:nvSpPr>
          <p:spPr>
            <a:xfrm>
              <a:off x="3831655" y="1952122"/>
              <a:ext cx="50847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lt1"/>
                  </a:solidFill>
                  <a:latin typeface="Calibri"/>
                  <a:ea typeface="Calibri"/>
                  <a:cs typeface="Calibri"/>
                  <a:sym typeface="Calibri"/>
                </a:rPr>
                <a:t>Ⅲ</a:t>
              </a:r>
              <a:endParaRPr sz="2800" b="1" dirty="0">
                <a:solidFill>
                  <a:schemeClr val="lt1"/>
                </a:solidFill>
                <a:latin typeface="Times New Roman" panose="02020603050405020304" pitchFamily="18" charset="0"/>
                <a:cs typeface="Times New Roman" panose="02020603050405020304" pitchFamily="18" charset="0"/>
                <a:sym typeface="Arial"/>
              </a:endParaRPr>
            </a:p>
          </p:txBody>
        </p:sp>
        <p:sp>
          <p:nvSpPr>
            <p:cNvPr id="516" name="Google Shape;516;p16"/>
            <p:cNvSpPr/>
            <p:nvPr/>
          </p:nvSpPr>
          <p:spPr>
            <a:xfrm rot="2700000">
              <a:off x="3790503" y="1880237"/>
              <a:ext cx="666987" cy="666987"/>
            </a:xfrm>
            <a:prstGeom prst="roundRect">
              <a:avLst>
                <a:gd name="adj" fmla="val 11003"/>
              </a:avLst>
            </a:prstGeom>
            <a:noFill/>
            <a:ln w="127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Times New Roman" panose="02020603050405020304" pitchFamily="18" charset="0"/>
                <a:cs typeface="Times New Roman" panose="02020603050405020304" pitchFamily="18" charset="0"/>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0" fill="hold"/>
                                        <p:tgtEl>
                                          <p:spTgt spid="50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TotalTime>
  <Words>1117</Words>
  <Application>Microsoft Office PowerPoint</Application>
  <PresentationFormat>Widescreen</PresentationFormat>
  <Paragraphs>137</Paragraphs>
  <Slides>29</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Teko</vt:lpstr>
      <vt:lpstr>Lora</vt:lpstr>
      <vt:lpstr>Wingdings</vt:lpstr>
      <vt:lpstr>Times New Roman</vt:lpstr>
      <vt:lpstr>Quattrocento Sans</vt:lpstr>
      <vt:lpstr>Symbol</vt:lpstr>
      <vt:lpstr>Office Theme</vt:lpstr>
      <vt:lpstr>PowerPoint Presentation</vt:lpstr>
      <vt:lpstr>Thành viên nhóm 32</vt:lpstr>
      <vt:lpstr>PowerPoint Presentation</vt:lpstr>
      <vt:lpstr>PowerPoint Presentation</vt:lpstr>
      <vt:lpstr>1. Tổng quan</vt:lpstr>
      <vt:lpstr>2. Lý do chọn kiến trúc Microservices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Trần Thiện Đạt</dc:creator>
  <cp:lastModifiedBy>Võ Thị Minh Tiến</cp:lastModifiedBy>
  <cp:revision>9</cp:revision>
  <dcterms:created xsi:type="dcterms:W3CDTF">2022-10-29T09:57:17Z</dcterms:created>
  <dcterms:modified xsi:type="dcterms:W3CDTF">2024-05-26T03:17:10Z</dcterms:modified>
</cp:coreProperties>
</file>